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1.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7"/>
  </p:notesMasterIdLst>
  <p:sldIdLst>
    <p:sldId id="256" r:id="rId2"/>
    <p:sldId id="257" r:id="rId3"/>
    <p:sldId id="258" r:id="rId4"/>
    <p:sldId id="259" r:id="rId5"/>
    <p:sldId id="260" r:id="rId6"/>
  </p:sldIdLst>
  <p:sldSz cx="9144000" cy="5143500" type="screen16x9"/>
  <p:notesSz cx="6858000" cy="9144000"/>
  <p:embeddedFontLst>
    <p:embeddedFont>
      <p:font typeface="Calibri" panose="020F0502020204030204" pitchFamily="34" charset="0"/>
      <p:regular r:id="rId8"/>
      <p:bold r:id="rId9"/>
      <p:italic r:id="rId10"/>
      <p:boldItalic r:id="rId11"/>
    </p:embeddedFont>
    <p:embeddedFont>
      <p:font typeface="Open Sans" panose="020B0604020202020204"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75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Amlan\AppData\Local\Temp\Temp1_resubmit%20folder.zip\Copy%20of%20Copy%20of%20surveydata3%20(3)%20%20Resubmit%20one%20final.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1225919026523275"/>
          <c:y val="2.349694123566102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6.7803154824334827E-2"/>
          <c:y val="0.30548273324377639"/>
          <c:w val="0.89653018372703408"/>
          <c:h val="0.56264690871974332"/>
        </c:manualLayout>
      </c:layout>
      <c:scatterChart>
        <c:scatterStyle val="lineMarker"/>
        <c:varyColors val="0"/>
        <c:ser>
          <c:idx val="0"/>
          <c:order val="0"/>
          <c:tx>
            <c:strRef>
              <c:f>Sheet1!$A$1</c:f>
              <c:strCache>
                <c:ptCount val="1"/>
                <c:pt idx="0">
                  <c:v>In your most recent Nanodegree program, how many hours per week did you spend consuming learning materials?</c:v>
                </c:pt>
              </c:strCache>
            </c:strRef>
          </c:tx>
          <c:spPr>
            <a:ln w="19050" cap="rnd">
              <a:noFill/>
              <a:round/>
            </a:ln>
            <a:effectLst/>
          </c:spPr>
          <c:marker>
            <c:symbol val="circle"/>
            <c:size val="5"/>
            <c:spPr>
              <a:solidFill>
                <a:schemeClr val="accent1"/>
              </a:solidFill>
              <a:ln w="9525">
                <a:solidFill>
                  <a:schemeClr val="accent1"/>
                </a:solidFill>
              </a:ln>
              <a:effectLst/>
            </c:spPr>
          </c:marker>
          <c:yVal>
            <c:numRef>
              <c:f>Sheet1!$A$2:$A$754</c:f>
              <c:numCache>
                <c:formatCode>General</c:formatCode>
                <c:ptCount val="753"/>
                <c:pt idx="0">
                  <c:v>3</c:v>
                </c:pt>
                <c:pt idx="1">
                  <c:v>3</c:v>
                </c:pt>
                <c:pt idx="3">
                  <c:v>5</c:v>
                </c:pt>
                <c:pt idx="4">
                  <c:v>2</c:v>
                </c:pt>
                <c:pt idx="5">
                  <c:v>3</c:v>
                </c:pt>
                <c:pt idx="6">
                  <c:v>6</c:v>
                </c:pt>
                <c:pt idx="8">
                  <c:v>6</c:v>
                </c:pt>
                <c:pt idx="9">
                  <c:v>5</c:v>
                </c:pt>
                <c:pt idx="10">
                  <c:v>6</c:v>
                </c:pt>
                <c:pt idx="13">
                  <c:v>4</c:v>
                </c:pt>
                <c:pt idx="14">
                  <c:v>2</c:v>
                </c:pt>
                <c:pt idx="15">
                  <c:v>6</c:v>
                </c:pt>
                <c:pt idx="16">
                  <c:v>6</c:v>
                </c:pt>
                <c:pt idx="19">
                  <c:v>6</c:v>
                </c:pt>
                <c:pt idx="20">
                  <c:v>6</c:v>
                </c:pt>
                <c:pt idx="21">
                  <c:v>2</c:v>
                </c:pt>
                <c:pt idx="22">
                  <c:v>2</c:v>
                </c:pt>
                <c:pt idx="23">
                  <c:v>4</c:v>
                </c:pt>
                <c:pt idx="24">
                  <c:v>3</c:v>
                </c:pt>
                <c:pt idx="27">
                  <c:v>6</c:v>
                </c:pt>
                <c:pt idx="28">
                  <c:v>4</c:v>
                </c:pt>
                <c:pt idx="29">
                  <c:v>4</c:v>
                </c:pt>
                <c:pt idx="30">
                  <c:v>6</c:v>
                </c:pt>
                <c:pt idx="32">
                  <c:v>4</c:v>
                </c:pt>
                <c:pt idx="33">
                  <c:v>6</c:v>
                </c:pt>
                <c:pt idx="34">
                  <c:v>3</c:v>
                </c:pt>
                <c:pt idx="35">
                  <c:v>5</c:v>
                </c:pt>
                <c:pt idx="36">
                  <c:v>4</c:v>
                </c:pt>
                <c:pt idx="37">
                  <c:v>6</c:v>
                </c:pt>
                <c:pt idx="38">
                  <c:v>6</c:v>
                </c:pt>
                <c:pt idx="39">
                  <c:v>5</c:v>
                </c:pt>
                <c:pt idx="40">
                  <c:v>6</c:v>
                </c:pt>
                <c:pt idx="41">
                  <c:v>5</c:v>
                </c:pt>
                <c:pt idx="42">
                  <c:v>4</c:v>
                </c:pt>
                <c:pt idx="43">
                  <c:v>5</c:v>
                </c:pt>
                <c:pt idx="44">
                  <c:v>6</c:v>
                </c:pt>
                <c:pt idx="46">
                  <c:v>6</c:v>
                </c:pt>
                <c:pt idx="48">
                  <c:v>4</c:v>
                </c:pt>
                <c:pt idx="49">
                  <c:v>6</c:v>
                </c:pt>
                <c:pt idx="50">
                  <c:v>4</c:v>
                </c:pt>
                <c:pt idx="51">
                  <c:v>4</c:v>
                </c:pt>
                <c:pt idx="52">
                  <c:v>5</c:v>
                </c:pt>
                <c:pt idx="53">
                  <c:v>4</c:v>
                </c:pt>
                <c:pt idx="54">
                  <c:v>3</c:v>
                </c:pt>
                <c:pt idx="55">
                  <c:v>4</c:v>
                </c:pt>
                <c:pt idx="58">
                  <c:v>6</c:v>
                </c:pt>
                <c:pt idx="60">
                  <c:v>6</c:v>
                </c:pt>
                <c:pt idx="64">
                  <c:v>5</c:v>
                </c:pt>
                <c:pt idx="65">
                  <c:v>6</c:v>
                </c:pt>
                <c:pt idx="67">
                  <c:v>6</c:v>
                </c:pt>
                <c:pt idx="69">
                  <c:v>6</c:v>
                </c:pt>
                <c:pt idx="70">
                  <c:v>6</c:v>
                </c:pt>
                <c:pt idx="71">
                  <c:v>6</c:v>
                </c:pt>
                <c:pt idx="72">
                  <c:v>4</c:v>
                </c:pt>
                <c:pt idx="73">
                  <c:v>2</c:v>
                </c:pt>
                <c:pt idx="74">
                  <c:v>3</c:v>
                </c:pt>
                <c:pt idx="77">
                  <c:v>3</c:v>
                </c:pt>
                <c:pt idx="79">
                  <c:v>3</c:v>
                </c:pt>
                <c:pt idx="80">
                  <c:v>4</c:v>
                </c:pt>
                <c:pt idx="83">
                  <c:v>6</c:v>
                </c:pt>
                <c:pt idx="84">
                  <c:v>3</c:v>
                </c:pt>
                <c:pt idx="87">
                  <c:v>4</c:v>
                </c:pt>
                <c:pt idx="88">
                  <c:v>3</c:v>
                </c:pt>
                <c:pt idx="90">
                  <c:v>6</c:v>
                </c:pt>
                <c:pt idx="91">
                  <c:v>4</c:v>
                </c:pt>
                <c:pt idx="92">
                  <c:v>6</c:v>
                </c:pt>
                <c:pt idx="94">
                  <c:v>4</c:v>
                </c:pt>
                <c:pt idx="97">
                  <c:v>4</c:v>
                </c:pt>
                <c:pt idx="98">
                  <c:v>6</c:v>
                </c:pt>
                <c:pt idx="99">
                  <c:v>6</c:v>
                </c:pt>
                <c:pt idx="100">
                  <c:v>6</c:v>
                </c:pt>
                <c:pt idx="105">
                  <c:v>4</c:v>
                </c:pt>
                <c:pt idx="106">
                  <c:v>6</c:v>
                </c:pt>
                <c:pt idx="107">
                  <c:v>6</c:v>
                </c:pt>
                <c:pt idx="110">
                  <c:v>6</c:v>
                </c:pt>
                <c:pt idx="113">
                  <c:v>4</c:v>
                </c:pt>
                <c:pt idx="114">
                  <c:v>3</c:v>
                </c:pt>
                <c:pt idx="115">
                  <c:v>6</c:v>
                </c:pt>
                <c:pt idx="118">
                  <c:v>6</c:v>
                </c:pt>
                <c:pt idx="119">
                  <c:v>6</c:v>
                </c:pt>
                <c:pt idx="121">
                  <c:v>5</c:v>
                </c:pt>
                <c:pt idx="123">
                  <c:v>6</c:v>
                </c:pt>
                <c:pt idx="124">
                  <c:v>6</c:v>
                </c:pt>
                <c:pt idx="127">
                  <c:v>5</c:v>
                </c:pt>
                <c:pt idx="128">
                  <c:v>6</c:v>
                </c:pt>
                <c:pt idx="129">
                  <c:v>6</c:v>
                </c:pt>
                <c:pt idx="130">
                  <c:v>6</c:v>
                </c:pt>
                <c:pt idx="131">
                  <c:v>6</c:v>
                </c:pt>
                <c:pt idx="132">
                  <c:v>6</c:v>
                </c:pt>
                <c:pt idx="133">
                  <c:v>5</c:v>
                </c:pt>
                <c:pt idx="134">
                  <c:v>5</c:v>
                </c:pt>
                <c:pt idx="135">
                  <c:v>3</c:v>
                </c:pt>
                <c:pt idx="137">
                  <c:v>4</c:v>
                </c:pt>
                <c:pt idx="138">
                  <c:v>6</c:v>
                </c:pt>
                <c:pt idx="140">
                  <c:v>6</c:v>
                </c:pt>
                <c:pt idx="141">
                  <c:v>6</c:v>
                </c:pt>
                <c:pt idx="143">
                  <c:v>4</c:v>
                </c:pt>
                <c:pt idx="144">
                  <c:v>3</c:v>
                </c:pt>
                <c:pt idx="146">
                  <c:v>4</c:v>
                </c:pt>
                <c:pt idx="147">
                  <c:v>6</c:v>
                </c:pt>
                <c:pt idx="149">
                  <c:v>4</c:v>
                </c:pt>
                <c:pt idx="150">
                  <c:v>2</c:v>
                </c:pt>
                <c:pt idx="151">
                  <c:v>6</c:v>
                </c:pt>
                <c:pt idx="154">
                  <c:v>6</c:v>
                </c:pt>
                <c:pt idx="155">
                  <c:v>4</c:v>
                </c:pt>
                <c:pt idx="158">
                  <c:v>6</c:v>
                </c:pt>
                <c:pt idx="159">
                  <c:v>5</c:v>
                </c:pt>
                <c:pt idx="160">
                  <c:v>6</c:v>
                </c:pt>
                <c:pt idx="161">
                  <c:v>6</c:v>
                </c:pt>
                <c:pt idx="162">
                  <c:v>4</c:v>
                </c:pt>
                <c:pt idx="164">
                  <c:v>5</c:v>
                </c:pt>
                <c:pt idx="165">
                  <c:v>4</c:v>
                </c:pt>
                <c:pt idx="166">
                  <c:v>6</c:v>
                </c:pt>
                <c:pt idx="168">
                  <c:v>5</c:v>
                </c:pt>
                <c:pt idx="169">
                  <c:v>6</c:v>
                </c:pt>
                <c:pt idx="170">
                  <c:v>4</c:v>
                </c:pt>
                <c:pt idx="171">
                  <c:v>5</c:v>
                </c:pt>
                <c:pt idx="172">
                  <c:v>6</c:v>
                </c:pt>
                <c:pt idx="173">
                  <c:v>5</c:v>
                </c:pt>
                <c:pt idx="174">
                  <c:v>3</c:v>
                </c:pt>
                <c:pt idx="175">
                  <c:v>2</c:v>
                </c:pt>
                <c:pt idx="177">
                  <c:v>4</c:v>
                </c:pt>
                <c:pt idx="178">
                  <c:v>6</c:v>
                </c:pt>
                <c:pt idx="181">
                  <c:v>6</c:v>
                </c:pt>
                <c:pt idx="183">
                  <c:v>2</c:v>
                </c:pt>
                <c:pt idx="185">
                  <c:v>4</c:v>
                </c:pt>
                <c:pt idx="187">
                  <c:v>6</c:v>
                </c:pt>
                <c:pt idx="190">
                  <c:v>4</c:v>
                </c:pt>
                <c:pt idx="191">
                  <c:v>6</c:v>
                </c:pt>
                <c:pt idx="192">
                  <c:v>3</c:v>
                </c:pt>
                <c:pt idx="194">
                  <c:v>6</c:v>
                </c:pt>
                <c:pt idx="195">
                  <c:v>6</c:v>
                </c:pt>
                <c:pt idx="196">
                  <c:v>6</c:v>
                </c:pt>
                <c:pt idx="197">
                  <c:v>6</c:v>
                </c:pt>
                <c:pt idx="199">
                  <c:v>6</c:v>
                </c:pt>
                <c:pt idx="200">
                  <c:v>6</c:v>
                </c:pt>
                <c:pt idx="201">
                  <c:v>3</c:v>
                </c:pt>
                <c:pt idx="202">
                  <c:v>4</c:v>
                </c:pt>
                <c:pt idx="203">
                  <c:v>5</c:v>
                </c:pt>
                <c:pt idx="206">
                  <c:v>5</c:v>
                </c:pt>
                <c:pt idx="207">
                  <c:v>6</c:v>
                </c:pt>
                <c:pt idx="210">
                  <c:v>5</c:v>
                </c:pt>
                <c:pt idx="212">
                  <c:v>6</c:v>
                </c:pt>
                <c:pt idx="213">
                  <c:v>5</c:v>
                </c:pt>
                <c:pt idx="214">
                  <c:v>6</c:v>
                </c:pt>
                <c:pt idx="215">
                  <c:v>5</c:v>
                </c:pt>
                <c:pt idx="218">
                  <c:v>5</c:v>
                </c:pt>
                <c:pt idx="219">
                  <c:v>6</c:v>
                </c:pt>
                <c:pt idx="220">
                  <c:v>5</c:v>
                </c:pt>
                <c:pt idx="221">
                  <c:v>4</c:v>
                </c:pt>
                <c:pt idx="222">
                  <c:v>5</c:v>
                </c:pt>
                <c:pt idx="223">
                  <c:v>5</c:v>
                </c:pt>
                <c:pt idx="224">
                  <c:v>4</c:v>
                </c:pt>
                <c:pt idx="225">
                  <c:v>6</c:v>
                </c:pt>
                <c:pt idx="226">
                  <c:v>5</c:v>
                </c:pt>
                <c:pt idx="227">
                  <c:v>4</c:v>
                </c:pt>
                <c:pt idx="228">
                  <c:v>6</c:v>
                </c:pt>
                <c:pt idx="230">
                  <c:v>2</c:v>
                </c:pt>
                <c:pt idx="231">
                  <c:v>6</c:v>
                </c:pt>
                <c:pt idx="232">
                  <c:v>6</c:v>
                </c:pt>
                <c:pt idx="235">
                  <c:v>5</c:v>
                </c:pt>
                <c:pt idx="236">
                  <c:v>6</c:v>
                </c:pt>
                <c:pt idx="239">
                  <c:v>6</c:v>
                </c:pt>
                <c:pt idx="240">
                  <c:v>2</c:v>
                </c:pt>
                <c:pt idx="242">
                  <c:v>6</c:v>
                </c:pt>
                <c:pt idx="244">
                  <c:v>6</c:v>
                </c:pt>
                <c:pt idx="245">
                  <c:v>6</c:v>
                </c:pt>
                <c:pt idx="248">
                  <c:v>6</c:v>
                </c:pt>
                <c:pt idx="249">
                  <c:v>5</c:v>
                </c:pt>
                <c:pt idx="251">
                  <c:v>4</c:v>
                </c:pt>
                <c:pt idx="252">
                  <c:v>6</c:v>
                </c:pt>
                <c:pt idx="254">
                  <c:v>4</c:v>
                </c:pt>
                <c:pt idx="255">
                  <c:v>6</c:v>
                </c:pt>
                <c:pt idx="256">
                  <c:v>5</c:v>
                </c:pt>
                <c:pt idx="257">
                  <c:v>2</c:v>
                </c:pt>
                <c:pt idx="258">
                  <c:v>4</c:v>
                </c:pt>
                <c:pt idx="259">
                  <c:v>6</c:v>
                </c:pt>
                <c:pt idx="260">
                  <c:v>3</c:v>
                </c:pt>
                <c:pt idx="261">
                  <c:v>6</c:v>
                </c:pt>
                <c:pt idx="263">
                  <c:v>2</c:v>
                </c:pt>
                <c:pt idx="264">
                  <c:v>5</c:v>
                </c:pt>
                <c:pt idx="265">
                  <c:v>6</c:v>
                </c:pt>
                <c:pt idx="266">
                  <c:v>6</c:v>
                </c:pt>
                <c:pt idx="270">
                  <c:v>3</c:v>
                </c:pt>
                <c:pt idx="271">
                  <c:v>4</c:v>
                </c:pt>
                <c:pt idx="272">
                  <c:v>6</c:v>
                </c:pt>
                <c:pt idx="273">
                  <c:v>3</c:v>
                </c:pt>
                <c:pt idx="274">
                  <c:v>6</c:v>
                </c:pt>
                <c:pt idx="275">
                  <c:v>3</c:v>
                </c:pt>
                <c:pt idx="276">
                  <c:v>3</c:v>
                </c:pt>
                <c:pt idx="277">
                  <c:v>4</c:v>
                </c:pt>
                <c:pt idx="278">
                  <c:v>6</c:v>
                </c:pt>
                <c:pt idx="279">
                  <c:v>1</c:v>
                </c:pt>
                <c:pt idx="280">
                  <c:v>6</c:v>
                </c:pt>
                <c:pt idx="281">
                  <c:v>6</c:v>
                </c:pt>
                <c:pt idx="283">
                  <c:v>6</c:v>
                </c:pt>
                <c:pt idx="285">
                  <c:v>3</c:v>
                </c:pt>
                <c:pt idx="286">
                  <c:v>6</c:v>
                </c:pt>
                <c:pt idx="288">
                  <c:v>5</c:v>
                </c:pt>
                <c:pt idx="289">
                  <c:v>4</c:v>
                </c:pt>
                <c:pt idx="290">
                  <c:v>4</c:v>
                </c:pt>
                <c:pt idx="291">
                  <c:v>6</c:v>
                </c:pt>
                <c:pt idx="292">
                  <c:v>3</c:v>
                </c:pt>
                <c:pt idx="294">
                  <c:v>6</c:v>
                </c:pt>
                <c:pt idx="297">
                  <c:v>3</c:v>
                </c:pt>
                <c:pt idx="298">
                  <c:v>5</c:v>
                </c:pt>
                <c:pt idx="299">
                  <c:v>3</c:v>
                </c:pt>
                <c:pt idx="301">
                  <c:v>3</c:v>
                </c:pt>
                <c:pt idx="303">
                  <c:v>5</c:v>
                </c:pt>
                <c:pt idx="305">
                  <c:v>6</c:v>
                </c:pt>
                <c:pt idx="307">
                  <c:v>5</c:v>
                </c:pt>
                <c:pt idx="308">
                  <c:v>4</c:v>
                </c:pt>
                <c:pt idx="309">
                  <c:v>4</c:v>
                </c:pt>
                <c:pt idx="312">
                  <c:v>4</c:v>
                </c:pt>
                <c:pt idx="316">
                  <c:v>6</c:v>
                </c:pt>
                <c:pt idx="318">
                  <c:v>6</c:v>
                </c:pt>
                <c:pt idx="319">
                  <c:v>3</c:v>
                </c:pt>
                <c:pt idx="321">
                  <c:v>4</c:v>
                </c:pt>
                <c:pt idx="323">
                  <c:v>6</c:v>
                </c:pt>
                <c:pt idx="325">
                  <c:v>6</c:v>
                </c:pt>
                <c:pt idx="326">
                  <c:v>4</c:v>
                </c:pt>
                <c:pt idx="328">
                  <c:v>5</c:v>
                </c:pt>
                <c:pt idx="329">
                  <c:v>4</c:v>
                </c:pt>
                <c:pt idx="330">
                  <c:v>6</c:v>
                </c:pt>
                <c:pt idx="331">
                  <c:v>5</c:v>
                </c:pt>
                <c:pt idx="332">
                  <c:v>6</c:v>
                </c:pt>
                <c:pt idx="333">
                  <c:v>4</c:v>
                </c:pt>
                <c:pt idx="334">
                  <c:v>6</c:v>
                </c:pt>
                <c:pt idx="335">
                  <c:v>6</c:v>
                </c:pt>
                <c:pt idx="336">
                  <c:v>6</c:v>
                </c:pt>
                <c:pt idx="337">
                  <c:v>5</c:v>
                </c:pt>
                <c:pt idx="338">
                  <c:v>4</c:v>
                </c:pt>
                <c:pt idx="339">
                  <c:v>3</c:v>
                </c:pt>
                <c:pt idx="341">
                  <c:v>6</c:v>
                </c:pt>
                <c:pt idx="344">
                  <c:v>5</c:v>
                </c:pt>
                <c:pt idx="345">
                  <c:v>6</c:v>
                </c:pt>
                <c:pt idx="346">
                  <c:v>6</c:v>
                </c:pt>
                <c:pt idx="349">
                  <c:v>5</c:v>
                </c:pt>
                <c:pt idx="351">
                  <c:v>3</c:v>
                </c:pt>
                <c:pt idx="354">
                  <c:v>4</c:v>
                </c:pt>
                <c:pt idx="355">
                  <c:v>6</c:v>
                </c:pt>
                <c:pt idx="356">
                  <c:v>6</c:v>
                </c:pt>
                <c:pt idx="357">
                  <c:v>6</c:v>
                </c:pt>
                <c:pt idx="358">
                  <c:v>6</c:v>
                </c:pt>
                <c:pt idx="359">
                  <c:v>5</c:v>
                </c:pt>
                <c:pt idx="360">
                  <c:v>6</c:v>
                </c:pt>
                <c:pt idx="361">
                  <c:v>3</c:v>
                </c:pt>
                <c:pt idx="362">
                  <c:v>6</c:v>
                </c:pt>
                <c:pt idx="363">
                  <c:v>4</c:v>
                </c:pt>
                <c:pt idx="364">
                  <c:v>6</c:v>
                </c:pt>
                <c:pt idx="365">
                  <c:v>3</c:v>
                </c:pt>
                <c:pt idx="368">
                  <c:v>4</c:v>
                </c:pt>
                <c:pt idx="370">
                  <c:v>6</c:v>
                </c:pt>
                <c:pt idx="372">
                  <c:v>3</c:v>
                </c:pt>
                <c:pt idx="374">
                  <c:v>4</c:v>
                </c:pt>
                <c:pt idx="375">
                  <c:v>3</c:v>
                </c:pt>
                <c:pt idx="376">
                  <c:v>3</c:v>
                </c:pt>
                <c:pt idx="377">
                  <c:v>6</c:v>
                </c:pt>
                <c:pt idx="378">
                  <c:v>5</c:v>
                </c:pt>
                <c:pt idx="381">
                  <c:v>4</c:v>
                </c:pt>
                <c:pt idx="382">
                  <c:v>4</c:v>
                </c:pt>
                <c:pt idx="384">
                  <c:v>1</c:v>
                </c:pt>
                <c:pt idx="385">
                  <c:v>5</c:v>
                </c:pt>
                <c:pt idx="386">
                  <c:v>6</c:v>
                </c:pt>
                <c:pt idx="387">
                  <c:v>6</c:v>
                </c:pt>
                <c:pt idx="388">
                  <c:v>5</c:v>
                </c:pt>
                <c:pt idx="389">
                  <c:v>6</c:v>
                </c:pt>
                <c:pt idx="390">
                  <c:v>4</c:v>
                </c:pt>
                <c:pt idx="391">
                  <c:v>5</c:v>
                </c:pt>
                <c:pt idx="393">
                  <c:v>4</c:v>
                </c:pt>
                <c:pt idx="394">
                  <c:v>2</c:v>
                </c:pt>
                <c:pt idx="395">
                  <c:v>5</c:v>
                </c:pt>
                <c:pt idx="396">
                  <c:v>6</c:v>
                </c:pt>
                <c:pt idx="397">
                  <c:v>2</c:v>
                </c:pt>
                <c:pt idx="398">
                  <c:v>6</c:v>
                </c:pt>
                <c:pt idx="400">
                  <c:v>4</c:v>
                </c:pt>
                <c:pt idx="401">
                  <c:v>5</c:v>
                </c:pt>
                <c:pt idx="402">
                  <c:v>4</c:v>
                </c:pt>
                <c:pt idx="403">
                  <c:v>6</c:v>
                </c:pt>
                <c:pt idx="404">
                  <c:v>5</c:v>
                </c:pt>
                <c:pt idx="406">
                  <c:v>3</c:v>
                </c:pt>
                <c:pt idx="407">
                  <c:v>6</c:v>
                </c:pt>
                <c:pt idx="408">
                  <c:v>4</c:v>
                </c:pt>
                <c:pt idx="409">
                  <c:v>6</c:v>
                </c:pt>
                <c:pt idx="410">
                  <c:v>5</c:v>
                </c:pt>
                <c:pt idx="411">
                  <c:v>4</c:v>
                </c:pt>
                <c:pt idx="414">
                  <c:v>3</c:v>
                </c:pt>
                <c:pt idx="415">
                  <c:v>5</c:v>
                </c:pt>
                <c:pt idx="416">
                  <c:v>6</c:v>
                </c:pt>
                <c:pt idx="417">
                  <c:v>5</c:v>
                </c:pt>
                <c:pt idx="418">
                  <c:v>4</c:v>
                </c:pt>
                <c:pt idx="420">
                  <c:v>3</c:v>
                </c:pt>
                <c:pt idx="423">
                  <c:v>4</c:v>
                </c:pt>
                <c:pt idx="424">
                  <c:v>4</c:v>
                </c:pt>
                <c:pt idx="425">
                  <c:v>6</c:v>
                </c:pt>
                <c:pt idx="426">
                  <c:v>4</c:v>
                </c:pt>
                <c:pt idx="427">
                  <c:v>5</c:v>
                </c:pt>
                <c:pt idx="428">
                  <c:v>6</c:v>
                </c:pt>
                <c:pt idx="430">
                  <c:v>3</c:v>
                </c:pt>
                <c:pt idx="432">
                  <c:v>6</c:v>
                </c:pt>
                <c:pt idx="434">
                  <c:v>5</c:v>
                </c:pt>
                <c:pt idx="435">
                  <c:v>3</c:v>
                </c:pt>
                <c:pt idx="436">
                  <c:v>3</c:v>
                </c:pt>
                <c:pt idx="437">
                  <c:v>3</c:v>
                </c:pt>
                <c:pt idx="438">
                  <c:v>6</c:v>
                </c:pt>
                <c:pt idx="439">
                  <c:v>6</c:v>
                </c:pt>
                <c:pt idx="440">
                  <c:v>5</c:v>
                </c:pt>
                <c:pt idx="443">
                  <c:v>1</c:v>
                </c:pt>
                <c:pt idx="444">
                  <c:v>6</c:v>
                </c:pt>
                <c:pt idx="445">
                  <c:v>6</c:v>
                </c:pt>
                <c:pt idx="447">
                  <c:v>6</c:v>
                </c:pt>
                <c:pt idx="448">
                  <c:v>6</c:v>
                </c:pt>
                <c:pt idx="449">
                  <c:v>5</c:v>
                </c:pt>
                <c:pt idx="450">
                  <c:v>6</c:v>
                </c:pt>
                <c:pt idx="451">
                  <c:v>5</c:v>
                </c:pt>
                <c:pt idx="452">
                  <c:v>6</c:v>
                </c:pt>
                <c:pt idx="453">
                  <c:v>5</c:v>
                </c:pt>
                <c:pt idx="454">
                  <c:v>5</c:v>
                </c:pt>
                <c:pt idx="456">
                  <c:v>5</c:v>
                </c:pt>
                <c:pt idx="457">
                  <c:v>5</c:v>
                </c:pt>
                <c:pt idx="458">
                  <c:v>6</c:v>
                </c:pt>
                <c:pt idx="460">
                  <c:v>5</c:v>
                </c:pt>
                <c:pt idx="462">
                  <c:v>5</c:v>
                </c:pt>
                <c:pt idx="463">
                  <c:v>5</c:v>
                </c:pt>
                <c:pt idx="464">
                  <c:v>6</c:v>
                </c:pt>
                <c:pt idx="466">
                  <c:v>6</c:v>
                </c:pt>
                <c:pt idx="468">
                  <c:v>6</c:v>
                </c:pt>
                <c:pt idx="470">
                  <c:v>4</c:v>
                </c:pt>
                <c:pt idx="472">
                  <c:v>5</c:v>
                </c:pt>
                <c:pt idx="473">
                  <c:v>3</c:v>
                </c:pt>
                <c:pt idx="474">
                  <c:v>4</c:v>
                </c:pt>
                <c:pt idx="475">
                  <c:v>4</c:v>
                </c:pt>
                <c:pt idx="478">
                  <c:v>4</c:v>
                </c:pt>
                <c:pt idx="479">
                  <c:v>2</c:v>
                </c:pt>
                <c:pt idx="481">
                  <c:v>6</c:v>
                </c:pt>
                <c:pt idx="482">
                  <c:v>4</c:v>
                </c:pt>
                <c:pt idx="483">
                  <c:v>1</c:v>
                </c:pt>
                <c:pt idx="484">
                  <c:v>6</c:v>
                </c:pt>
                <c:pt idx="485">
                  <c:v>6</c:v>
                </c:pt>
                <c:pt idx="489">
                  <c:v>3</c:v>
                </c:pt>
                <c:pt idx="490">
                  <c:v>4</c:v>
                </c:pt>
                <c:pt idx="491">
                  <c:v>4</c:v>
                </c:pt>
                <c:pt idx="493">
                  <c:v>6</c:v>
                </c:pt>
                <c:pt idx="494">
                  <c:v>5</c:v>
                </c:pt>
                <c:pt idx="498">
                  <c:v>6</c:v>
                </c:pt>
                <c:pt idx="499">
                  <c:v>6</c:v>
                </c:pt>
                <c:pt idx="500">
                  <c:v>4</c:v>
                </c:pt>
                <c:pt idx="502">
                  <c:v>5</c:v>
                </c:pt>
                <c:pt idx="503">
                  <c:v>6</c:v>
                </c:pt>
                <c:pt idx="504">
                  <c:v>5</c:v>
                </c:pt>
                <c:pt idx="510">
                  <c:v>6</c:v>
                </c:pt>
                <c:pt idx="514">
                  <c:v>5</c:v>
                </c:pt>
                <c:pt idx="515">
                  <c:v>6</c:v>
                </c:pt>
                <c:pt idx="517">
                  <c:v>3</c:v>
                </c:pt>
                <c:pt idx="518">
                  <c:v>4</c:v>
                </c:pt>
                <c:pt idx="519">
                  <c:v>2</c:v>
                </c:pt>
                <c:pt idx="520">
                  <c:v>3</c:v>
                </c:pt>
                <c:pt idx="521">
                  <c:v>3</c:v>
                </c:pt>
                <c:pt idx="523">
                  <c:v>5</c:v>
                </c:pt>
                <c:pt idx="524">
                  <c:v>2</c:v>
                </c:pt>
                <c:pt idx="525">
                  <c:v>6</c:v>
                </c:pt>
                <c:pt idx="527">
                  <c:v>4</c:v>
                </c:pt>
                <c:pt idx="530">
                  <c:v>6</c:v>
                </c:pt>
                <c:pt idx="532">
                  <c:v>5</c:v>
                </c:pt>
                <c:pt idx="533">
                  <c:v>5</c:v>
                </c:pt>
                <c:pt idx="534">
                  <c:v>6</c:v>
                </c:pt>
                <c:pt idx="536">
                  <c:v>6</c:v>
                </c:pt>
                <c:pt idx="537">
                  <c:v>3</c:v>
                </c:pt>
                <c:pt idx="538">
                  <c:v>6</c:v>
                </c:pt>
                <c:pt idx="540">
                  <c:v>4</c:v>
                </c:pt>
                <c:pt idx="541">
                  <c:v>6</c:v>
                </c:pt>
                <c:pt idx="542">
                  <c:v>1</c:v>
                </c:pt>
                <c:pt idx="543">
                  <c:v>2</c:v>
                </c:pt>
                <c:pt idx="544">
                  <c:v>3</c:v>
                </c:pt>
                <c:pt idx="549">
                  <c:v>2</c:v>
                </c:pt>
                <c:pt idx="550">
                  <c:v>3</c:v>
                </c:pt>
                <c:pt idx="552">
                  <c:v>4</c:v>
                </c:pt>
                <c:pt idx="553">
                  <c:v>6</c:v>
                </c:pt>
                <c:pt idx="554">
                  <c:v>4</c:v>
                </c:pt>
                <c:pt idx="555">
                  <c:v>3</c:v>
                </c:pt>
                <c:pt idx="556">
                  <c:v>6</c:v>
                </c:pt>
                <c:pt idx="557">
                  <c:v>6</c:v>
                </c:pt>
                <c:pt idx="558">
                  <c:v>6</c:v>
                </c:pt>
                <c:pt idx="560">
                  <c:v>6</c:v>
                </c:pt>
                <c:pt idx="561">
                  <c:v>4</c:v>
                </c:pt>
                <c:pt idx="562">
                  <c:v>3</c:v>
                </c:pt>
                <c:pt idx="564">
                  <c:v>6</c:v>
                </c:pt>
                <c:pt idx="565">
                  <c:v>5</c:v>
                </c:pt>
                <c:pt idx="568">
                  <c:v>4</c:v>
                </c:pt>
                <c:pt idx="569">
                  <c:v>6</c:v>
                </c:pt>
                <c:pt idx="570">
                  <c:v>4</c:v>
                </c:pt>
                <c:pt idx="571">
                  <c:v>5</c:v>
                </c:pt>
                <c:pt idx="572">
                  <c:v>5</c:v>
                </c:pt>
                <c:pt idx="573">
                  <c:v>4</c:v>
                </c:pt>
                <c:pt idx="574">
                  <c:v>4</c:v>
                </c:pt>
                <c:pt idx="576">
                  <c:v>6</c:v>
                </c:pt>
                <c:pt idx="577">
                  <c:v>6</c:v>
                </c:pt>
                <c:pt idx="578">
                  <c:v>6</c:v>
                </c:pt>
                <c:pt idx="579">
                  <c:v>6</c:v>
                </c:pt>
                <c:pt idx="580">
                  <c:v>5</c:v>
                </c:pt>
                <c:pt idx="581">
                  <c:v>6</c:v>
                </c:pt>
                <c:pt idx="583">
                  <c:v>5</c:v>
                </c:pt>
                <c:pt idx="585">
                  <c:v>6</c:v>
                </c:pt>
                <c:pt idx="586">
                  <c:v>5</c:v>
                </c:pt>
                <c:pt idx="590">
                  <c:v>3</c:v>
                </c:pt>
                <c:pt idx="591">
                  <c:v>2</c:v>
                </c:pt>
                <c:pt idx="592">
                  <c:v>6</c:v>
                </c:pt>
                <c:pt idx="594">
                  <c:v>3</c:v>
                </c:pt>
                <c:pt idx="596">
                  <c:v>6</c:v>
                </c:pt>
                <c:pt idx="597">
                  <c:v>3</c:v>
                </c:pt>
                <c:pt idx="598">
                  <c:v>4</c:v>
                </c:pt>
                <c:pt idx="599">
                  <c:v>6</c:v>
                </c:pt>
                <c:pt idx="601">
                  <c:v>5</c:v>
                </c:pt>
                <c:pt idx="602">
                  <c:v>4</c:v>
                </c:pt>
                <c:pt idx="603">
                  <c:v>2</c:v>
                </c:pt>
                <c:pt idx="604">
                  <c:v>5</c:v>
                </c:pt>
                <c:pt idx="605">
                  <c:v>6</c:v>
                </c:pt>
                <c:pt idx="606">
                  <c:v>6</c:v>
                </c:pt>
                <c:pt idx="608">
                  <c:v>6</c:v>
                </c:pt>
                <c:pt idx="609">
                  <c:v>6</c:v>
                </c:pt>
                <c:pt idx="620">
                  <c:v>3</c:v>
                </c:pt>
                <c:pt idx="621">
                  <c:v>5</c:v>
                </c:pt>
                <c:pt idx="622">
                  <c:v>6</c:v>
                </c:pt>
                <c:pt idx="623">
                  <c:v>6</c:v>
                </c:pt>
                <c:pt idx="624">
                  <c:v>6</c:v>
                </c:pt>
                <c:pt idx="625">
                  <c:v>6</c:v>
                </c:pt>
                <c:pt idx="626">
                  <c:v>5</c:v>
                </c:pt>
                <c:pt idx="627">
                  <c:v>2</c:v>
                </c:pt>
                <c:pt idx="628">
                  <c:v>5</c:v>
                </c:pt>
                <c:pt idx="629">
                  <c:v>3</c:v>
                </c:pt>
                <c:pt idx="630">
                  <c:v>5</c:v>
                </c:pt>
                <c:pt idx="631">
                  <c:v>6</c:v>
                </c:pt>
                <c:pt idx="632">
                  <c:v>5</c:v>
                </c:pt>
                <c:pt idx="633">
                  <c:v>4</c:v>
                </c:pt>
                <c:pt idx="634">
                  <c:v>6</c:v>
                </c:pt>
                <c:pt idx="635">
                  <c:v>6</c:v>
                </c:pt>
                <c:pt idx="636">
                  <c:v>4</c:v>
                </c:pt>
                <c:pt idx="637">
                  <c:v>4</c:v>
                </c:pt>
                <c:pt idx="638">
                  <c:v>6</c:v>
                </c:pt>
                <c:pt idx="639">
                  <c:v>6</c:v>
                </c:pt>
                <c:pt idx="640">
                  <c:v>6</c:v>
                </c:pt>
                <c:pt idx="641">
                  <c:v>5</c:v>
                </c:pt>
                <c:pt idx="642">
                  <c:v>4</c:v>
                </c:pt>
                <c:pt idx="643">
                  <c:v>6</c:v>
                </c:pt>
                <c:pt idx="644">
                  <c:v>4</c:v>
                </c:pt>
                <c:pt idx="646">
                  <c:v>5</c:v>
                </c:pt>
                <c:pt idx="647">
                  <c:v>3</c:v>
                </c:pt>
                <c:pt idx="649">
                  <c:v>3</c:v>
                </c:pt>
                <c:pt idx="650">
                  <c:v>6</c:v>
                </c:pt>
                <c:pt idx="651">
                  <c:v>3</c:v>
                </c:pt>
                <c:pt idx="652">
                  <c:v>6</c:v>
                </c:pt>
                <c:pt idx="653">
                  <c:v>6</c:v>
                </c:pt>
                <c:pt idx="654">
                  <c:v>5</c:v>
                </c:pt>
                <c:pt idx="655">
                  <c:v>4</c:v>
                </c:pt>
                <c:pt idx="656">
                  <c:v>6</c:v>
                </c:pt>
                <c:pt idx="659">
                  <c:v>5</c:v>
                </c:pt>
                <c:pt idx="660">
                  <c:v>3</c:v>
                </c:pt>
                <c:pt idx="661">
                  <c:v>6</c:v>
                </c:pt>
                <c:pt idx="663">
                  <c:v>6</c:v>
                </c:pt>
                <c:pt idx="665">
                  <c:v>4</c:v>
                </c:pt>
                <c:pt idx="666">
                  <c:v>6</c:v>
                </c:pt>
                <c:pt idx="667">
                  <c:v>6</c:v>
                </c:pt>
                <c:pt idx="668">
                  <c:v>6</c:v>
                </c:pt>
                <c:pt idx="669">
                  <c:v>3</c:v>
                </c:pt>
                <c:pt idx="670">
                  <c:v>4</c:v>
                </c:pt>
                <c:pt idx="672">
                  <c:v>5</c:v>
                </c:pt>
                <c:pt idx="673">
                  <c:v>6</c:v>
                </c:pt>
                <c:pt idx="675">
                  <c:v>5</c:v>
                </c:pt>
                <c:pt idx="677">
                  <c:v>6</c:v>
                </c:pt>
                <c:pt idx="678">
                  <c:v>3</c:v>
                </c:pt>
                <c:pt idx="681">
                  <c:v>5</c:v>
                </c:pt>
                <c:pt idx="682">
                  <c:v>6</c:v>
                </c:pt>
                <c:pt idx="683">
                  <c:v>6</c:v>
                </c:pt>
                <c:pt idx="684">
                  <c:v>6</c:v>
                </c:pt>
                <c:pt idx="687">
                  <c:v>5</c:v>
                </c:pt>
                <c:pt idx="688">
                  <c:v>2</c:v>
                </c:pt>
                <c:pt idx="689">
                  <c:v>4</c:v>
                </c:pt>
                <c:pt idx="690">
                  <c:v>3</c:v>
                </c:pt>
                <c:pt idx="692">
                  <c:v>6</c:v>
                </c:pt>
                <c:pt idx="693">
                  <c:v>6</c:v>
                </c:pt>
                <c:pt idx="694">
                  <c:v>5</c:v>
                </c:pt>
                <c:pt idx="695">
                  <c:v>6</c:v>
                </c:pt>
                <c:pt idx="696">
                  <c:v>5</c:v>
                </c:pt>
                <c:pt idx="697">
                  <c:v>3</c:v>
                </c:pt>
                <c:pt idx="698">
                  <c:v>6</c:v>
                </c:pt>
                <c:pt idx="700">
                  <c:v>6</c:v>
                </c:pt>
                <c:pt idx="703">
                  <c:v>6</c:v>
                </c:pt>
                <c:pt idx="704">
                  <c:v>6</c:v>
                </c:pt>
                <c:pt idx="705">
                  <c:v>2</c:v>
                </c:pt>
                <c:pt idx="706">
                  <c:v>6</c:v>
                </c:pt>
                <c:pt idx="707">
                  <c:v>6</c:v>
                </c:pt>
                <c:pt idx="708">
                  <c:v>4</c:v>
                </c:pt>
                <c:pt idx="709">
                  <c:v>4</c:v>
                </c:pt>
                <c:pt idx="710">
                  <c:v>6</c:v>
                </c:pt>
                <c:pt idx="711">
                  <c:v>2</c:v>
                </c:pt>
                <c:pt idx="712">
                  <c:v>6</c:v>
                </c:pt>
                <c:pt idx="713">
                  <c:v>5</c:v>
                </c:pt>
                <c:pt idx="716">
                  <c:v>5</c:v>
                </c:pt>
                <c:pt idx="717">
                  <c:v>4</c:v>
                </c:pt>
                <c:pt idx="719">
                  <c:v>4</c:v>
                </c:pt>
                <c:pt idx="720">
                  <c:v>6</c:v>
                </c:pt>
                <c:pt idx="721">
                  <c:v>6</c:v>
                </c:pt>
                <c:pt idx="723">
                  <c:v>3</c:v>
                </c:pt>
                <c:pt idx="724">
                  <c:v>4</c:v>
                </c:pt>
                <c:pt idx="726">
                  <c:v>4</c:v>
                </c:pt>
                <c:pt idx="727">
                  <c:v>3</c:v>
                </c:pt>
                <c:pt idx="728">
                  <c:v>6</c:v>
                </c:pt>
                <c:pt idx="730">
                  <c:v>5</c:v>
                </c:pt>
                <c:pt idx="731">
                  <c:v>4</c:v>
                </c:pt>
                <c:pt idx="733">
                  <c:v>6</c:v>
                </c:pt>
                <c:pt idx="734">
                  <c:v>3</c:v>
                </c:pt>
                <c:pt idx="735">
                  <c:v>4</c:v>
                </c:pt>
                <c:pt idx="736">
                  <c:v>6</c:v>
                </c:pt>
                <c:pt idx="738">
                  <c:v>5</c:v>
                </c:pt>
                <c:pt idx="739">
                  <c:v>3</c:v>
                </c:pt>
                <c:pt idx="740">
                  <c:v>4</c:v>
                </c:pt>
                <c:pt idx="741">
                  <c:v>4</c:v>
                </c:pt>
                <c:pt idx="742">
                  <c:v>6</c:v>
                </c:pt>
                <c:pt idx="743">
                  <c:v>5</c:v>
                </c:pt>
                <c:pt idx="744">
                  <c:v>3</c:v>
                </c:pt>
                <c:pt idx="745">
                  <c:v>3</c:v>
                </c:pt>
                <c:pt idx="747">
                  <c:v>5</c:v>
                </c:pt>
                <c:pt idx="748">
                  <c:v>6</c:v>
                </c:pt>
                <c:pt idx="749">
                  <c:v>3</c:v>
                </c:pt>
                <c:pt idx="750">
                  <c:v>2</c:v>
                </c:pt>
                <c:pt idx="752">
                  <c:v>6</c:v>
                </c:pt>
              </c:numCache>
            </c:numRef>
          </c:yVal>
          <c:smooth val="0"/>
          <c:extLst>
            <c:ext xmlns:c16="http://schemas.microsoft.com/office/drawing/2014/chart" uri="{C3380CC4-5D6E-409C-BE32-E72D297353CC}">
              <c16:uniqueId val="{00000000-673F-430A-B85B-BA9032E8E18B}"/>
            </c:ext>
          </c:extLst>
        </c:ser>
        <c:dLbls>
          <c:showLegendKey val="0"/>
          <c:showVal val="0"/>
          <c:showCatName val="0"/>
          <c:showSerName val="0"/>
          <c:showPercent val="0"/>
          <c:showBubbleSize val="0"/>
        </c:dLbls>
        <c:axId val="641827848"/>
        <c:axId val="671632584"/>
      </c:scatterChart>
      <c:valAx>
        <c:axId val="64182784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No</a:t>
                </a:r>
                <a:r>
                  <a:rPr lang="en-US" baseline="0"/>
                  <a:t> of students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71632584"/>
        <c:crosses val="autoZero"/>
        <c:crossBetween val="midCat"/>
      </c:valAx>
      <c:valAx>
        <c:axId val="6716325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No</a:t>
                </a:r>
                <a:r>
                  <a:rPr lang="en-US" baseline="0"/>
                  <a:t> of Hours</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182784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appearls!$B$3:$B$754</cx:f>
        <cx:lvl ptCount="752">
          <cx:pt idx="0">hoodie</cx:pt>
          <cx:pt idx="1">t-shirt</cx:pt>
          <cx:pt idx="2">backpack</cx:pt>
          <cx:pt idx="3">track suit / sweat suit</cx:pt>
          <cx:pt idx="4">hat</cx:pt>
          <cx:pt idx="5">jacket (brand is TBD... probably Patagonia)</cx:pt>
          <cx:pt idx="6">socks</cx:pt>
          <cx:pt idx="7">shoes (brand is TBD¦ probably Adidas or Puma)</cx:pt>
          <cx:pt idx="8"/>
          <cx:pt idx="9"/>
          <cx:pt idx="10"/>
          <cx:pt idx="11"/>
          <cx:pt idx="12"/>
          <cx:pt idx="13"/>
          <cx:pt idx="14"/>
          <cx:pt idx="15"/>
          <cx:pt idx="16"/>
          <cx:pt idx="17"/>
          <cx:pt idx="18"/>
          <cx:pt idx="19"/>
          <cx:pt idx="20"/>
          <cx:pt idx="21"/>
          <cx:pt idx="22"/>
          <cx:pt idx="23"/>
          <cx:pt idx="24"/>
          <cx:pt idx="25"/>
          <cx:pt idx="26"/>
          <cx:pt idx="27"/>
          <cx:pt idx="28"/>
          <cx:pt idx="29"/>
          <cx:pt idx="30"/>
          <cx:pt idx="31"/>
          <cx:pt idx="32"/>
          <cx:pt idx="33"/>
          <cx:pt idx="34"/>
          <cx:pt idx="35"/>
          <cx:pt idx="36"/>
          <cx:pt idx="37"/>
          <cx:pt idx="38"/>
          <cx:pt idx="39"/>
          <cx:pt idx="40"/>
          <cx:pt idx="41"/>
          <cx:pt idx="42"/>
          <cx:pt idx="43"/>
          <cx:pt idx="44"/>
          <cx:pt idx="45"/>
          <cx:pt idx="46"/>
          <cx:pt idx="47"/>
          <cx:pt idx="48"/>
          <cx:pt idx="49"/>
          <cx:pt idx="50"/>
          <cx:pt idx="51"/>
          <cx:pt idx="52"/>
          <cx:pt idx="53"/>
          <cx:pt idx="54"/>
          <cx:pt idx="55"/>
          <cx:pt idx="56"/>
          <cx:pt idx="57"/>
          <cx:pt idx="58"/>
          <cx:pt idx="59"/>
          <cx:pt idx="60"/>
          <cx:pt idx="61"/>
          <cx:pt idx="62"/>
          <cx:pt idx="63"/>
          <cx:pt idx="64"/>
          <cx:pt idx="65"/>
          <cx:pt idx="66"/>
          <cx:pt idx="67"/>
          <cx:pt idx="68"/>
          <cx:pt idx="69"/>
          <cx:pt idx="70"/>
          <cx:pt idx="71"/>
          <cx:pt idx="72"/>
          <cx:pt idx="73"/>
          <cx:pt idx="74"/>
          <cx:pt idx="75"/>
          <cx:pt idx="76"/>
          <cx:pt idx="77"/>
          <cx:pt idx="78"/>
          <cx:pt idx="79"/>
          <cx:pt idx="80"/>
          <cx:pt idx="81"/>
          <cx:pt idx="82"/>
          <cx:pt idx="83"/>
          <cx:pt idx="84"/>
          <cx:pt idx="85"/>
          <cx:pt idx="86"/>
          <cx:pt idx="87"/>
          <cx:pt idx="88"/>
          <cx:pt idx="89"/>
          <cx:pt idx="90"/>
          <cx:pt idx="91"/>
          <cx:pt idx="92"/>
          <cx:pt idx="93"/>
          <cx:pt idx="94"/>
          <cx:pt idx="95"/>
          <cx:pt idx="96"/>
          <cx:pt idx="97"/>
          <cx:pt idx="98"/>
          <cx:pt idx="99"/>
          <cx:pt idx="100"/>
          <cx:pt idx="101"/>
          <cx:pt idx="102"/>
          <cx:pt idx="103"/>
          <cx:pt idx="104"/>
          <cx:pt idx="105"/>
          <cx:pt idx="106"/>
          <cx:pt idx="107"/>
          <cx:pt idx="108"/>
          <cx:pt idx="109"/>
          <cx:pt idx="110"/>
          <cx:pt idx="111"/>
          <cx:pt idx="112"/>
          <cx:pt idx="113"/>
          <cx:pt idx="114"/>
          <cx:pt idx="115"/>
          <cx:pt idx="116"/>
          <cx:pt idx="117"/>
          <cx:pt idx="118"/>
          <cx:pt idx="119"/>
          <cx:pt idx="120"/>
          <cx:pt idx="121"/>
          <cx:pt idx="122"/>
          <cx:pt idx="123"/>
          <cx:pt idx="124"/>
          <cx:pt idx="125"/>
          <cx:pt idx="126"/>
          <cx:pt idx="127"/>
          <cx:pt idx="128"/>
          <cx:pt idx="129"/>
          <cx:pt idx="130"/>
          <cx:pt idx="131"/>
          <cx:pt idx="132"/>
          <cx:pt idx="133"/>
          <cx:pt idx="134"/>
          <cx:pt idx="135"/>
          <cx:pt idx="136"/>
          <cx:pt idx="137"/>
          <cx:pt idx="138"/>
          <cx:pt idx="139"/>
          <cx:pt idx="140"/>
          <cx:pt idx="141"/>
          <cx:pt idx="142"/>
          <cx:pt idx="143"/>
          <cx:pt idx="144"/>
          <cx:pt idx="145"/>
          <cx:pt idx="146"/>
          <cx:pt idx="147"/>
          <cx:pt idx="148"/>
          <cx:pt idx="149"/>
          <cx:pt idx="150"/>
          <cx:pt idx="151"/>
          <cx:pt idx="152"/>
          <cx:pt idx="153"/>
          <cx:pt idx="154"/>
          <cx:pt idx="155"/>
          <cx:pt idx="156"/>
          <cx:pt idx="157"/>
          <cx:pt idx="158"/>
          <cx:pt idx="159"/>
          <cx:pt idx="160"/>
          <cx:pt idx="161"/>
          <cx:pt idx="162"/>
          <cx:pt idx="163"/>
          <cx:pt idx="164"/>
          <cx:pt idx="165"/>
          <cx:pt idx="166"/>
          <cx:pt idx="167"/>
          <cx:pt idx="168"/>
          <cx:pt idx="169"/>
          <cx:pt idx="170"/>
          <cx:pt idx="171"/>
          <cx:pt idx="172"/>
          <cx:pt idx="173"/>
          <cx:pt idx="174"/>
          <cx:pt idx="175"/>
          <cx:pt idx="176"/>
          <cx:pt idx="177"/>
          <cx:pt idx="178"/>
          <cx:pt idx="179"/>
          <cx:pt idx="180"/>
          <cx:pt idx="181"/>
          <cx:pt idx="182"/>
          <cx:pt idx="183"/>
          <cx:pt idx="184"/>
          <cx:pt idx="185"/>
          <cx:pt idx="186"/>
          <cx:pt idx="187"/>
          <cx:pt idx="188"/>
          <cx:pt idx="189"/>
          <cx:pt idx="190"/>
          <cx:pt idx="191"/>
          <cx:pt idx="192"/>
          <cx:pt idx="193"/>
          <cx:pt idx="194"/>
          <cx:pt idx="195"/>
          <cx:pt idx="196"/>
          <cx:pt idx="197"/>
          <cx:pt idx="198"/>
          <cx:pt idx="199"/>
          <cx:pt idx="200"/>
          <cx:pt idx="201"/>
          <cx:pt idx="202"/>
          <cx:pt idx="203"/>
          <cx:pt idx="204"/>
          <cx:pt idx="205"/>
          <cx:pt idx="206"/>
          <cx:pt idx="207"/>
          <cx:pt idx="208"/>
          <cx:pt idx="209"/>
          <cx:pt idx="210"/>
          <cx:pt idx="211"/>
          <cx:pt idx="212"/>
          <cx:pt idx="213"/>
          <cx:pt idx="214"/>
          <cx:pt idx="215"/>
          <cx:pt idx="216"/>
          <cx:pt idx="217"/>
          <cx:pt idx="218"/>
          <cx:pt idx="219"/>
          <cx:pt idx="220"/>
          <cx:pt idx="221"/>
          <cx:pt idx="222"/>
          <cx:pt idx="223"/>
          <cx:pt idx="224"/>
          <cx:pt idx="225"/>
          <cx:pt idx="226"/>
          <cx:pt idx="227"/>
          <cx:pt idx="228"/>
          <cx:pt idx="229"/>
          <cx:pt idx="230"/>
          <cx:pt idx="231"/>
          <cx:pt idx="232"/>
          <cx:pt idx="233"/>
          <cx:pt idx="234"/>
          <cx:pt idx="235"/>
          <cx:pt idx="236"/>
          <cx:pt idx="237"/>
          <cx:pt idx="238"/>
          <cx:pt idx="239"/>
          <cx:pt idx="240"/>
          <cx:pt idx="241"/>
          <cx:pt idx="242"/>
          <cx:pt idx="243"/>
          <cx:pt idx="244"/>
          <cx:pt idx="245"/>
          <cx:pt idx="246"/>
          <cx:pt idx="247"/>
          <cx:pt idx="248"/>
          <cx:pt idx="249"/>
          <cx:pt idx="250"/>
          <cx:pt idx="251"/>
          <cx:pt idx="252"/>
          <cx:pt idx="253"/>
          <cx:pt idx="254"/>
          <cx:pt idx="255"/>
          <cx:pt idx="256"/>
          <cx:pt idx="257"/>
          <cx:pt idx="258"/>
          <cx:pt idx="259"/>
          <cx:pt idx="260"/>
          <cx:pt idx="261"/>
          <cx:pt idx="262"/>
          <cx:pt idx="263"/>
          <cx:pt idx="264"/>
          <cx:pt idx="265"/>
          <cx:pt idx="266"/>
          <cx:pt idx="267"/>
          <cx:pt idx="268"/>
          <cx:pt idx="269"/>
          <cx:pt idx="270"/>
          <cx:pt idx="271"/>
          <cx:pt idx="272"/>
          <cx:pt idx="273"/>
          <cx:pt idx="274"/>
          <cx:pt idx="275"/>
          <cx:pt idx="276"/>
          <cx:pt idx="277"/>
          <cx:pt idx="278"/>
          <cx:pt idx="279"/>
          <cx:pt idx="280"/>
          <cx:pt idx="281"/>
          <cx:pt idx="282"/>
          <cx:pt idx="283"/>
          <cx:pt idx="284"/>
          <cx:pt idx="285"/>
          <cx:pt idx="286"/>
          <cx:pt idx="287"/>
          <cx:pt idx="288"/>
          <cx:pt idx="289"/>
          <cx:pt idx="290"/>
          <cx:pt idx="291"/>
          <cx:pt idx="292"/>
          <cx:pt idx="293"/>
          <cx:pt idx="294"/>
          <cx:pt idx="295"/>
          <cx:pt idx="296"/>
          <cx:pt idx="297"/>
          <cx:pt idx="298"/>
          <cx:pt idx="299"/>
          <cx:pt idx="300"/>
          <cx:pt idx="301"/>
          <cx:pt idx="302"/>
          <cx:pt idx="303"/>
          <cx:pt idx="304"/>
          <cx:pt idx="305"/>
          <cx:pt idx="306"/>
          <cx:pt idx="307"/>
          <cx:pt idx="308"/>
          <cx:pt idx="309"/>
          <cx:pt idx="310"/>
          <cx:pt idx="311"/>
          <cx:pt idx="312"/>
          <cx:pt idx="313"/>
          <cx:pt idx="314"/>
          <cx:pt idx="315"/>
          <cx:pt idx="316"/>
          <cx:pt idx="317"/>
          <cx:pt idx="318"/>
          <cx:pt idx="319"/>
          <cx:pt idx="320"/>
          <cx:pt idx="321"/>
          <cx:pt idx="322"/>
          <cx:pt idx="323"/>
          <cx:pt idx="324"/>
          <cx:pt idx="325"/>
          <cx:pt idx="326"/>
          <cx:pt idx="327"/>
          <cx:pt idx="328"/>
          <cx:pt idx="329"/>
          <cx:pt idx="330"/>
          <cx:pt idx="331"/>
          <cx:pt idx="332"/>
          <cx:pt idx="333"/>
          <cx:pt idx="334"/>
          <cx:pt idx="335"/>
          <cx:pt idx="336"/>
          <cx:pt idx="337"/>
          <cx:pt idx="338"/>
          <cx:pt idx="339"/>
          <cx:pt idx="340"/>
          <cx:pt idx="341"/>
          <cx:pt idx="342"/>
          <cx:pt idx="343"/>
          <cx:pt idx="344"/>
          <cx:pt idx="345"/>
          <cx:pt idx="346"/>
          <cx:pt idx="347"/>
          <cx:pt idx="348"/>
          <cx:pt idx="349"/>
          <cx:pt idx="350"/>
          <cx:pt idx="351"/>
          <cx:pt idx="352"/>
          <cx:pt idx="353"/>
          <cx:pt idx="354"/>
          <cx:pt idx="355"/>
          <cx:pt idx="356"/>
          <cx:pt idx="357"/>
          <cx:pt idx="358"/>
          <cx:pt idx="359"/>
          <cx:pt idx="360"/>
          <cx:pt idx="361"/>
          <cx:pt idx="362"/>
          <cx:pt idx="363"/>
          <cx:pt idx="364"/>
          <cx:pt idx="365"/>
          <cx:pt idx="366"/>
          <cx:pt idx="367"/>
          <cx:pt idx="368"/>
          <cx:pt idx="369"/>
          <cx:pt idx="370"/>
          <cx:pt idx="371"/>
          <cx:pt idx="372"/>
          <cx:pt idx="373"/>
          <cx:pt idx="374"/>
          <cx:pt idx="375"/>
          <cx:pt idx="376"/>
          <cx:pt idx="377"/>
          <cx:pt idx="378"/>
          <cx:pt idx="379"/>
          <cx:pt idx="380"/>
          <cx:pt idx="381"/>
          <cx:pt idx="382"/>
          <cx:pt idx="383"/>
          <cx:pt idx="384"/>
          <cx:pt idx="385"/>
          <cx:pt idx="386"/>
          <cx:pt idx="387"/>
          <cx:pt idx="388"/>
          <cx:pt idx="389"/>
          <cx:pt idx="390"/>
          <cx:pt idx="391"/>
          <cx:pt idx="392"/>
          <cx:pt idx="393"/>
          <cx:pt idx="394"/>
          <cx:pt idx="395"/>
          <cx:pt idx="396"/>
          <cx:pt idx="397"/>
          <cx:pt idx="398"/>
          <cx:pt idx="399"/>
          <cx:pt idx="400"/>
          <cx:pt idx="401"/>
          <cx:pt idx="402"/>
          <cx:pt idx="403"/>
          <cx:pt idx="404"/>
          <cx:pt idx="405"/>
          <cx:pt idx="406"/>
          <cx:pt idx="407"/>
          <cx:pt idx="408"/>
          <cx:pt idx="409"/>
          <cx:pt idx="410"/>
          <cx:pt idx="411"/>
          <cx:pt idx="412"/>
          <cx:pt idx="413"/>
          <cx:pt idx="414"/>
          <cx:pt idx="415"/>
          <cx:pt idx="416"/>
          <cx:pt idx="417"/>
          <cx:pt idx="418"/>
          <cx:pt idx="419"/>
          <cx:pt idx="420"/>
          <cx:pt idx="421"/>
          <cx:pt idx="422"/>
          <cx:pt idx="423"/>
          <cx:pt idx="424"/>
          <cx:pt idx="425"/>
          <cx:pt idx="426"/>
          <cx:pt idx="427"/>
          <cx:pt idx="428"/>
          <cx:pt idx="429"/>
          <cx:pt idx="430"/>
          <cx:pt idx="431"/>
          <cx:pt idx="432"/>
          <cx:pt idx="433"/>
          <cx:pt idx="434"/>
          <cx:pt idx="435"/>
          <cx:pt idx="436"/>
          <cx:pt idx="437"/>
          <cx:pt idx="438"/>
          <cx:pt idx="439"/>
          <cx:pt idx="440"/>
          <cx:pt idx="441"/>
          <cx:pt idx="442"/>
          <cx:pt idx="443"/>
          <cx:pt idx="444"/>
          <cx:pt idx="445"/>
          <cx:pt idx="446"/>
          <cx:pt idx="447"/>
          <cx:pt idx="448"/>
          <cx:pt idx="449"/>
          <cx:pt idx="450"/>
          <cx:pt idx="451"/>
          <cx:pt idx="452"/>
          <cx:pt idx="453"/>
          <cx:pt idx="454"/>
          <cx:pt idx="455"/>
          <cx:pt idx="456"/>
          <cx:pt idx="457"/>
          <cx:pt idx="458"/>
          <cx:pt idx="459"/>
          <cx:pt idx="460"/>
          <cx:pt idx="461"/>
          <cx:pt idx="462"/>
          <cx:pt idx="463"/>
          <cx:pt idx="464"/>
          <cx:pt idx="465"/>
          <cx:pt idx="466"/>
          <cx:pt idx="467"/>
          <cx:pt idx="468"/>
          <cx:pt idx="469"/>
          <cx:pt idx="470"/>
          <cx:pt idx="471"/>
          <cx:pt idx="472"/>
          <cx:pt idx="473"/>
          <cx:pt idx="474"/>
          <cx:pt idx="475"/>
          <cx:pt idx="476"/>
          <cx:pt idx="477"/>
          <cx:pt idx="478"/>
          <cx:pt idx="479"/>
          <cx:pt idx="480"/>
          <cx:pt idx="481"/>
          <cx:pt idx="482"/>
          <cx:pt idx="483"/>
          <cx:pt idx="484"/>
          <cx:pt idx="485"/>
          <cx:pt idx="486"/>
          <cx:pt idx="487"/>
          <cx:pt idx="488"/>
          <cx:pt idx="489"/>
          <cx:pt idx="490"/>
          <cx:pt idx="491"/>
          <cx:pt idx="492"/>
          <cx:pt idx="493"/>
          <cx:pt idx="494"/>
          <cx:pt idx="495"/>
          <cx:pt idx="496"/>
          <cx:pt idx="497"/>
          <cx:pt idx="498"/>
          <cx:pt idx="499"/>
          <cx:pt idx="500"/>
          <cx:pt idx="501"/>
          <cx:pt idx="502"/>
          <cx:pt idx="503"/>
          <cx:pt idx="504"/>
          <cx:pt idx="505"/>
          <cx:pt idx="506"/>
          <cx:pt idx="507"/>
          <cx:pt idx="508"/>
          <cx:pt idx="509"/>
          <cx:pt idx="510"/>
          <cx:pt idx="511"/>
          <cx:pt idx="512"/>
          <cx:pt idx="513"/>
          <cx:pt idx="514"/>
          <cx:pt idx="515"/>
          <cx:pt idx="516"/>
          <cx:pt idx="517"/>
          <cx:pt idx="518"/>
          <cx:pt idx="519"/>
          <cx:pt idx="520"/>
          <cx:pt idx="521"/>
          <cx:pt idx="522"/>
          <cx:pt idx="523"/>
          <cx:pt idx="524"/>
          <cx:pt idx="525"/>
          <cx:pt idx="526"/>
          <cx:pt idx="527"/>
          <cx:pt idx="528"/>
          <cx:pt idx="529"/>
          <cx:pt idx="530"/>
          <cx:pt idx="531"/>
          <cx:pt idx="532"/>
          <cx:pt idx="533"/>
          <cx:pt idx="534"/>
          <cx:pt idx="535"/>
          <cx:pt idx="536"/>
          <cx:pt idx="537"/>
          <cx:pt idx="538"/>
          <cx:pt idx="539"/>
          <cx:pt idx="540"/>
          <cx:pt idx="541"/>
          <cx:pt idx="542"/>
          <cx:pt idx="543"/>
          <cx:pt idx="544"/>
          <cx:pt idx="545"/>
          <cx:pt idx="546"/>
          <cx:pt idx="547"/>
          <cx:pt idx="548"/>
          <cx:pt idx="549"/>
          <cx:pt idx="550"/>
          <cx:pt idx="551"/>
          <cx:pt idx="552"/>
          <cx:pt idx="553"/>
          <cx:pt idx="554"/>
          <cx:pt idx="555"/>
          <cx:pt idx="556"/>
          <cx:pt idx="557"/>
          <cx:pt idx="558"/>
          <cx:pt idx="559"/>
          <cx:pt idx="560"/>
          <cx:pt idx="561"/>
          <cx:pt idx="562"/>
          <cx:pt idx="563"/>
          <cx:pt idx="564"/>
          <cx:pt idx="565"/>
          <cx:pt idx="566"/>
          <cx:pt idx="567"/>
          <cx:pt idx="568"/>
          <cx:pt idx="569"/>
          <cx:pt idx="570"/>
          <cx:pt idx="571"/>
          <cx:pt idx="572"/>
          <cx:pt idx="573"/>
          <cx:pt idx="574"/>
          <cx:pt idx="575"/>
          <cx:pt idx="576"/>
          <cx:pt idx="577"/>
          <cx:pt idx="578"/>
          <cx:pt idx="579"/>
          <cx:pt idx="580"/>
          <cx:pt idx="581"/>
          <cx:pt idx="582"/>
          <cx:pt idx="583"/>
          <cx:pt idx="584"/>
          <cx:pt idx="585"/>
          <cx:pt idx="586"/>
          <cx:pt idx="587"/>
          <cx:pt idx="588"/>
          <cx:pt idx="589"/>
          <cx:pt idx="590"/>
          <cx:pt idx="591"/>
          <cx:pt idx="592"/>
          <cx:pt idx="593"/>
          <cx:pt idx="594"/>
          <cx:pt idx="595"/>
          <cx:pt idx="596"/>
          <cx:pt idx="597"/>
          <cx:pt idx="598"/>
          <cx:pt idx="599"/>
          <cx:pt idx="600"/>
          <cx:pt idx="601"/>
          <cx:pt idx="602"/>
          <cx:pt idx="603"/>
          <cx:pt idx="604"/>
          <cx:pt idx="605"/>
          <cx:pt idx="606"/>
          <cx:pt idx="607"/>
          <cx:pt idx="608"/>
          <cx:pt idx="609"/>
          <cx:pt idx="610"/>
          <cx:pt idx="611"/>
          <cx:pt idx="612"/>
          <cx:pt idx="613"/>
          <cx:pt idx="614"/>
          <cx:pt idx="615"/>
          <cx:pt idx="616"/>
          <cx:pt idx="617"/>
          <cx:pt idx="618"/>
          <cx:pt idx="619"/>
          <cx:pt idx="620"/>
          <cx:pt idx="621"/>
          <cx:pt idx="622"/>
          <cx:pt idx="623"/>
          <cx:pt idx="624"/>
          <cx:pt idx="625"/>
          <cx:pt idx="626"/>
          <cx:pt idx="627"/>
          <cx:pt idx="628"/>
          <cx:pt idx="629"/>
          <cx:pt idx="630"/>
          <cx:pt idx="631"/>
          <cx:pt idx="632"/>
          <cx:pt idx="633"/>
          <cx:pt idx="634"/>
          <cx:pt idx="635"/>
          <cx:pt idx="636"/>
          <cx:pt idx="637"/>
          <cx:pt idx="638"/>
          <cx:pt idx="639"/>
          <cx:pt idx="640"/>
          <cx:pt idx="641"/>
          <cx:pt idx="642"/>
          <cx:pt idx="643"/>
          <cx:pt idx="644"/>
          <cx:pt idx="645"/>
          <cx:pt idx="646"/>
          <cx:pt idx="647"/>
          <cx:pt idx="648"/>
          <cx:pt idx="649"/>
          <cx:pt idx="650"/>
          <cx:pt idx="651"/>
          <cx:pt idx="652"/>
          <cx:pt idx="653"/>
          <cx:pt idx="654"/>
          <cx:pt idx="655"/>
          <cx:pt idx="656"/>
          <cx:pt idx="657"/>
          <cx:pt idx="658"/>
          <cx:pt idx="659"/>
          <cx:pt idx="660"/>
          <cx:pt idx="661"/>
          <cx:pt idx="662"/>
          <cx:pt idx="663"/>
          <cx:pt idx="664"/>
          <cx:pt idx="665"/>
          <cx:pt idx="666"/>
          <cx:pt idx="667"/>
          <cx:pt idx="668"/>
          <cx:pt idx="669"/>
          <cx:pt idx="670"/>
          <cx:pt idx="671"/>
          <cx:pt idx="672"/>
          <cx:pt idx="673"/>
          <cx:pt idx="674"/>
          <cx:pt idx="675"/>
          <cx:pt idx="676"/>
          <cx:pt idx="677"/>
          <cx:pt idx="678"/>
          <cx:pt idx="679"/>
          <cx:pt idx="680"/>
          <cx:pt idx="681"/>
          <cx:pt idx="682"/>
          <cx:pt idx="683"/>
          <cx:pt idx="684"/>
          <cx:pt idx="685"/>
          <cx:pt idx="686"/>
          <cx:pt idx="687"/>
          <cx:pt idx="688"/>
          <cx:pt idx="689"/>
          <cx:pt idx="690"/>
          <cx:pt idx="691"/>
          <cx:pt idx="692"/>
          <cx:pt idx="693"/>
          <cx:pt idx="694"/>
          <cx:pt idx="695"/>
          <cx:pt idx="696"/>
          <cx:pt idx="697"/>
          <cx:pt idx="698"/>
          <cx:pt idx="699"/>
          <cx:pt idx="700"/>
          <cx:pt idx="701"/>
          <cx:pt idx="702"/>
          <cx:pt idx="703"/>
          <cx:pt idx="704"/>
          <cx:pt idx="705"/>
          <cx:pt idx="706"/>
          <cx:pt idx="707"/>
          <cx:pt idx="708"/>
          <cx:pt idx="709"/>
          <cx:pt idx="710"/>
          <cx:pt idx="711"/>
          <cx:pt idx="712"/>
          <cx:pt idx="713"/>
          <cx:pt idx="714"/>
          <cx:pt idx="715"/>
          <cx:pt idx="716"/>
          <cx:pt idx="717"/>
          <cx:pt idx="718"/>
          <cx:pt idx="719"/>
          <cx:pt idx="720"/>
          <cx:pt idx="721"/>
          <cx:pt idx="722"/>
          <cx:pt idx="723"/>
          <cx:pt idx="724"/>
          <cx:pt idx="725"/>
          <cx:pt idx="726"/>
          <cx:pt idx="727"/>
          <cx:pt idx="728"/>
          <cx:pt idx="729"/>
          <cx:pt idx="730"/>
          <cx:pt idx="731"/>
          <cx:pt idx="732"/>
          <cx:pt idx="733"/>
          <cx:pt idx="734"/>
          <cx:pt idx="735"/>
          <cx:pt idx="736"/>
          <cx:pt idx="737"/>
          <cx:pt idx="738"/>
          <cx:pt idx="739"/>
          <cx:pt idx="740"/>
          <cx:pt idx="741"/>
          <cx:pt idx="742"/>
          <cx:pt idx="743"/>
          <cx:pt idx="744"/>
          <cx:pt idx="745"/>
          <cx:pt idx="746"/>
          <cx:pt idx="747"/>
          <cx:pt idx="748"/>
          <cx:pt idx="749"/>
          <cx:pt idx="750"/>
          <cx:pt idx="751"/>
        </cx:lvl>
      </cx:strDim>
      <cx:numDim type="val">
        <cx:f>appearls!$C$3:$C$754</cx:f>
        <cx:lvl ptCount="752" formatCode="General">
          <cx:pt idx="0">122</cx:pt>
          <cx:pt idx="1">162</cx:pt>
          <cx:pt idx="2">92</cx:pt>
          <cx:pt idx="3">19</cx:pt>
          <cx:pt idx="4">20</cx:pt>
          <cx:pt idx="5">60</cx:pt>
          <cx:pt idx="6">9</cx:pt>
          <cx:pt idx="7">25</cx:pt>
        </cx:lvl>
      </cx:numDim>
    </cx:data>
  </cx:chartData>
  <cx:chart>
    <cx:title pos="t" align="ctr" overlay="0">
      <cx:tx>
        <cx:txData>
          <cx:v>No of Items</cx:v>
        </cx:txData>
      </cx:tx>
      <cx:txPr>
        <a:bodyPr rot="0" spcFirstLastPara="1" vertOverflow="ellipsis" vert="horz" wrap="square" lIns="38100" tIns="19050" rIns="38100" bIns="19050" anchor="ctr" anchorCtr="1" compatLnSpc="0"/>
        <a:lstStyle/>
        <a:p>
          <a:pPr algn="ctr" rtl="0">
            <a:defRPr sz="1800" b="1" i="0" u="none" strike="noStrike" kern="1200" baseline="0">
              <a:solidFill>
                <a:sysClr val="windowText" lastClr="000000">
                  <a:lumMod val="75000"/>
                  <a:lumOff val="25000"/>
                </a:sysClr>
              </a:solidFill>
              <a:latin typeface="+mn-lt"/>
              <a:ea typeface="+mn-ea"/>
              <a:cs typeface="+mn-cs"/>
            </a:defRPr>
          </a:pPr>
          <a:r>
            <a:rPr kumimoji="0" lang="en-US" sz="1800" b="1" i="0" u="none" strike="noStrike" kern="1200" cap="none" spc="0" normalizeH="0" baseline="0" noProof="0">
              <a:ln>
                <a:noFill/>
              </a:ln>
              <a:solidFill>
                <a:sysClr val="windowText" lastClr="000000">
                  <a:lumMod val="75000"/>
                  <a:lumOff val="25000"/>
                </a:sysClr>
              </a:solidFill>
              <a:effectLst/>
              <a:uLnTx/>
              <a:uFillTx/>
              <a:latin typeface="Calibri" panose="020F0502020204030204"/>
            </a:rPr>
            <a:t>No of Items</a:t>
          </a:r>
        </a:p>
      </cx:txPr>
    </cx:title>
    <cx:plotArea>
      <cx:plotAreaRegion>
        <cx:series layoutId="clusteredColumn" uniqueId="{007923DD-B2CA-4EC0-99BA-FF175DC6D42E}">
          <cx:tx>
            <cx:txData>
              <cx:f>appearls!$C$1:$C$2</cx:f>
              <cx:v>No of Items</cx:v>
            </cx:txData>
          </cx:tx>
          <cx:dataLabels>
            <cx:visibility seriesName="0" categoryName="0" value="1"/>
          </cx:dataLabels>
          <cx:dataId val="0"/>
          <cx:layoutPr>
            <cx:aggregation/>
          </cx:layoutPr>
          <cx:axisId val="0"/>
        </cx:series>
        <cx:series layoutId="paretoLine" ownerIdx="0" uniqueId="{288B611F-BFF5-4704-B5BE-C230D05EC82C}">
          <cx:axisId val="2"/>
        </cx:series>
      </cx:plotAreaRegion>
      <cx:axis id="0">
        <cx:valScaling/>
        <cx:tickLabels/>
      </cx:axis>
      <cx:axis id="1">
        <cx:catScaling/>
        <cx:tickLabels/>
      </cx:axis>
      <cx:axis id="2" hidden="1">
        <cx:valScaling max="1" min="0"/>
        <cx:units unit="percentage"/>
        <cx:tickLabels/>
      </cx:axis>
    </cx:plotArea>
    <cx:legend pos="r" align="ctr" overlay="0"/>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dc0c13fe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dc0c13fe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d6d4cc2e8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d6d4cc2e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d6d4cc2e8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d6d4cc2e8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d6d4cc2e8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1d6d4cc2e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a04e10055_16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a04e10055_16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body" idx="1"/>
          </p:nvPr>
        </p:nvSpPr>
        <p:spPr>
          <a:xfrm>
            <a:off x="2471100" y="971550"/>
            <a:ext cx="4201800" cy="32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Open Sans"/>
                <a:ea typeface="Open Sans"/>
                <a:cs typeface="Open Sans"/>
                <a:sym typeface="Open Sans"/>
              </a:rPr>
              <a:t>ANALYZE SURVEY DATA</a:t>
            </a:r>
            <a:endParaRPr>
              <a:latin typeface="Open Sans"/>
              <a:ea typeface="Open Sans"/>
              <a:cs typeface="Open Sans"/>
              <a:sym typeface="Open Sans"/>
            </a:endParaRPr>
          </a:p>
          <a:p>
            <a:pPr marL="0" lvl="0" indent="0" algn="ctr" rtl="0">
              <a:spcBef>
                <a:spcPts val="1600"/>
              </a:spcBef>
              <a:spcAft>
                <a:spcPts val="0"/>
              </a:spcAft>
              <a:buNone/>
            </a:pPr>
            <a:endParaRPr>
              <a:latin typeface="Open Sans"/>
              <a:ea typeface="Open Sans"/>
              <a:cs typeface="Open Sans"/>
              <a:sym typeface="Open Sans"/>
            </a:endParaRPr>
          </a:p>
          <a:p>
            <a:pPr marL="0" lvl="0" indent="0" algn="ctr" rtl="0">
              <a:spcBef>
                <a:spcPts val="1600"/>
              </a:spcBef>
              <a:spcAft>
                <a:spcPts val="0"/>
              </a:spcAft>
              <a:buNone/>
            </a:pPr>
            <a:r>
              <a:rPr lang="en">
                <a:latin typeface="Open Sans"/>
                <a:ea typeface="Open Sans"/>
                <a:cs typeface="Open Sans"/>
                <a:sym typeface="Open Sans"/>
              </a:rPr>
              <a:t>-AMLAN JYOTI SAIKIA</a:t>
            </a:r>
            <a:endParaRPr>
              <a:latin typeface="Open Sans"/>
              <a:ea typeface="Open Sans"/>
              <a:cs typeface="Open Sans"/>
              <a:sym typeface="Open Sans"/>
            </a:endParaRPr>
          </a:p>
          <a:p>
            <a:pPr marL="0" lvl="0" indent="0" algn="ctr" rtl="0">
              <a:spcBef>
                <a:spcPts val="1600"/>
              </a:spcBef>
              <a:spcAft>
                <a:spcPts val="0"/>
              </a:spcAft>
              <a:buNone/>
            </a:pPr>
            <a:endParaRPr>
              <a:latin typeface="Open Sans"/>
              <a:ea typeface="Open Sans"/>
              <a:cs typeface="Open Sans"/>
              <a:sym typeface="Open Sans"/>
            </a:endParaRPr>
          </a:p>
          <a:p>
            <a:pPr marL="0" lvl="0" indent="0" algn="ctr" rtl="0">
              <a:spcBef>
                <a:spcPts val="1600"/>
              </a:spcBef>
              <a:spcAft>
                <a:spcPts val="0"/>
              </a:spcAft>
              <a:buNone/>
            </a:pPr>
            <a:endParaRPr>
              <a:latin typeface="Open Sans"/>
              <a:ea typeface="Open Sans"/>
              <a:cs typeface="Open Sans"/>
              <a:sym typeface="Open Sans"/>
            </a:endParaRPr>
          </a:p>
          <a:p>
            <a:pPr marL="0" lvl="0" indent="0" algn="ctr" rtl="0">
              <a:spcBef>
                <a:spcPts val="1600"/>
              </a:spcBef>
              <a:spcAft>
                <a:spcPts val="0"/>
              </a:spcAft>
              <a:buNone/>
            </a:pPr>
            <a:r>
              <a:rPr lang="en">
                <a:latin typeface="Open Sans"/>
                <a:ea typeface="Open Sans"/>
                <a:cs typeface="Open Sans"/>
                <a:sym typeface="Open Sans"/>
              </a:rPr>
              <a:t>N.B- The data collected is only from the respondents, the results may vary for the entire population.</a:t>
            </a:r>
            <a:endParaRPr>
              <a:latin typeface="Open Sans"/>
              <a:ea typeface="Open Sans"/>
              <a:cs typeface="Open Sans"/>
              <a:sym typeface="Open Sans"/>
            </a:endParaRPr>
          </a:p>
          <a:p>
            <a:pPr marL="0" lvl="0" indent="0" algn="ctr" rtl="0">
              <a:spcBef>
                <a:spcPts val="1600"/>
              </a:spcBef>
              <a:spcAft>
                <a:spcPts val="1600"/>
              </a:spcAft>
              <a:buNone/>
            </a:pPr>
            <a:endParaRPr>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body" idx="1"/>
          </p:nvPr>
        </p:nvSpPr>
        <p:spPr>
          <a:xfrm>
            <a:off x="5158200" y="1418450"/>
            <a:ext cx="3591300" cy="32853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dirty="0">
                <a:latin typeface="Open Sans"/>
                <a:ea typeface="Open Sans"/>
                <a:cs typeface="Open Sans"/>
                <a:sym typeface="Open Sans"/>
              </a:rPr>
              <a:t>The p</a:t>
            </a:r>
            <a:r>
              <a:rPr lang="en-US" dirty="0" err="1">
                <a:latin typeface="Open Sans"/>
                <a:ea typeface="Open Sans"/>
                <a:cs typeface="Open Sans"/>
                <a:sym typeface="Open Sans"/>
              </a:rPr>
              <a:t>areto</a:t>
            </a:r>
            <a:r>
              <a:rPr lang="en" dirty="0">
                <a:latin typeface="Open Sans"/>
                <a:ea typeface="Open Sans"/>
                <a:cs typeface="Open Sans"/>
                <a:sym typeface="Open Sans"/>
              </a:rPr>
              <a:t> chart </a:t>
            </a:r>
            <a:r>
              <a:rPr lang="en-US" dirty="0">
                <a:latin typeface="Open Sans"/>
                <a:ea typeface="Open Sans"/>
                <a:cs typeface="Open Sans"/>
                <a:sym typeface="Open Sans"/>
              </a:rPr>
              <a:t>on the left side gives the no of items which appealed the most from the swag store. The most wanted item was t-shirt at 162 no’s. Hoodie was second best option at 122. The third wanted item was backpack at 92. Followed by jacket at 60. Shoes was at 25. Tracksuit and hat was both at 19 and 20 respectively. The least wanted item was sock at 9.</a:t>
            </a:r>
            <a:endParaRPr dirty="0">
              <a:latin typeface="Open Sans"/>
              <a:ea typeface="Open Sans"/>
              <a:cs typeface="Open Sans"/>
              <a:sym typeface="Open Sans"/>
            </a:endParaRPr>
          </a:p>
        </p:txBody>
      </p:sp>
      <p:sp>
        <p:nvSpPr>
          <p:cNvPr id="60" name="Google Shape;60;p14"/>
          <p:cNvSpPr/>
          <p:nvPr/>
        </p:nvSpPr>
        <p:spPr>
          <a:xfrm>
            <a:off x="354300" y="1418450"/>
            <a:ext cx="4550700" cy="3072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 name="Google Shape;61;p14"/>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Open Sans"/>
                <a:ea typeface="Open Sans"/>
                <a:cs typeface="Open Sans"/>
                <a:sym typeface="Open Sans"/>
              </a:rPr>
              <a:t> Which item appealed the most?</a:t>
            </a:r>
            <a:endParaRPr dirty="0">
              <a:solidFill>
                <a:srgbClr val="FFFFFF"/>
              </a:solidFill>
              <a:latin typeface="Open Sans"/>
              <a:ea typeface="Open Sans"/>
              <a:cs typeface="Open Sans"/>
              <a:sym typeface="Open Sans"/>
            </a:endParaRPr>
          </a:p>
        </p:txBody>
      </p:sp>
      <mc:AlternateContent xmlns:mc="http://schemas.openxmlformats.org/markup-compatibility/2006">
        <mc:Choice xmlns:cx1="http://schemas.microsoft.com/office/drawing/2015/9/8/chartex" Requires="cx1">
          <p:graphicFrame>
            <p:nvGraphicFramePr>
              <p:cNvPr id="8" name="Chart 7">
                <a:extLst>
                  <a:ext uri="{FF2B5EF4-FFF2-40B4-BE49-F238E27FC236}">
                    <a16:creationId xmlns:a16="http://schemas.microsoft.com/office/drawing/2014/main" id="{1CF9BFB5-F808-49FB-882B-C6EDD2CBA066}"/>
                  </a:ext>
                </a:extLst>
              </p:cNvPr>
              <p:cNvGraphicFramePr/>
              <p:nvPr>
                <p:extLst>
                  <p:ext uri="{D42A27DB-BD31-4B8C-83A1-F6EECF244321}">
                    <p14:modId xmlns:p14="http://schemas.microsoft.com/office/powerpoint/2010/main" val="3630789785"/>
                  </p:ext>
                </p:extLst>
              </p:nvPr>
            </p:nvGraphicFramePr>
            <p:xfrm>
              <a:off x="0" y="1418450"/>
              <a:ext cx="4998027" cy="3392541"/>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8" name="Chart 7">
                <a:extLst>
                  <a:ext uri="{FF2B5EF4-FFF2-40B4-BE49-F238E27FC236}">
                    <a16:creationId xmlns:a16="http://schemas.microsoft.com/office/drawing/2014/main" id="{1CF9BFB5-F808-49FB-882B-C6EDD2CBA066}"/>
                  </a:ext>
                </a:extLst>
              </p:cNvPr>
              <p:cNvPicPr>
                <a:picLocks noGrp="1" noRot="1" noChangeAspect="1" noMove="1" noResize="1" noEditPoints="1" noAdjustHandles="1" noChangeArrowheads="1" noChangeShapeType="1"/>
              </p:cNvPicPr>
              <p:nvPr/>
            </p:nvPicPr>
            <p:blipFill>
              <a:blip r:embed="rId4"/>
              <a:stretch>
                <a:fillRect/>
              </a:stretch>
            </p:blipFill>
            <p:spPr>
              <a:xfrm>
                <a:off x="0" y="1418450"/>
                <a:ext cx="4998027" cy="3392541"/>
              </a:xfrm>
              <a:prstGeom prst="rect">
                <a:avLst/>
              </a:prstGeom>
            </p:spPr>
          </p:pic>
        </mc:Fallback>
      </mc:AlternateContent>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body" idx="1"/>
          </p:nvPr>
        </p:nvSpPr>
        <p:spPr>
          <a:xfrm>
            <a:off x="4984675" y="867425"/>
            <a:ext cx="4159200" cy="42762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US" sz="1300" dirty="0">
                <a:latin typeface="Open Sans"/>
                <a:ea typeface="Open Sans"/>
                <a:cs typeface="Open Sans"/>
                <a:sym typeface="Open Sans"/>
              </a:rPr>
              <a:t>The highest hours spent on learning was six hours per week, while the lowest hours spend on learning was 1 hour per week. The range of hours that students learned was found out to 5. The average hours spent on learning was calculated to  be 4.75. The Standard Deviation was calculated to be 1.303.The highest hour being 4.7 hours away from standard deviation, while the lowest value being .303 hours away from the standard deviation. The more higher difference from the standard deviation proves that 6 is the maximum value. The mode of the data was found to be 6, i.e. out of all particular hours 6 has the maximum number of students out of all hours. The first quartile of the data 4 and the third quartile of the dataset was found to be 6. This proves that maximum hours spent on learning by students was between 4 to 6 hours per week.</a:t>
            </a:r>
          </a:p>
        </p:txBody>
      </p:sp>
      <p:sp>
        <p:nvSpPr>
          <p:cNvPr id="69" name="Google Shape;69;p15"/>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latin typeface="Open Sans"/>
                <a:ea typeface="Open Sans"/>
                <a:cs typeface="Open Sans"/>
                <a:sym typeface="Open Sans"/>
              </a:rPr>
              <a:t>  How many hours per week on learning?</a:t>
            </a:r>
            <a:endParaRPr dirty="0">
              <a:solidFill>
                <a:srgbClr val="FFFFFF"/>
              </a:solidFill>
              <a:latin typeface="Open Sans"/>
              <a:ea typeface="Open Sans"/>
              <a:cs typeface="Open Sans"/>
              <a:sym typeface="Open Sans"/>
            </a:endParaRPr>
          </a:p>
        </p:txBody>
      </p:sp>
      <p:graphicFrame>
        <p:nvGraphicFramePr>
          <p:cNvPr id="6" name="Chart 5">
            <a:extLst>
              <a:ext uri="{FF2B5EF4-FFF2-40B4-BE49-F238E27FC236}">
                <a16:creationId xmlns:a16="http://schemas.microsoft.com/office/drawing/2014/main" id="{96BC45F6-7F92-43E5-9082-B7D0147DA890}"/>
              </a:ext>
            </a:extLst>
          </p:cNvPr>
          <p:cNvGraphicFramePr>
            <a:graphicFrameLocks/>
          </p:cNvGraphicFramePr>
          <p:nvPr>
            <p:extLst>
              <p:ext uri="{D42A27DB-BD31-4B8C-83A1-F6EECF244321}">
                <p14:modId xmlns:p14="http://schemas.microsoft.com/office/powerpoint/2010/main" val="2044317036"/>
              </p:ext>
            </p:extLst>
          </p:nvPr>
        </p:nvGraphicFramePr>
        <p:xfrm>
          <a:off x="0" y="1333057"/>
          <a:ext cx="4984675" cy="3344936"/>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body" idx="1"/>
          </p:nvPr>
        </p:nvSpPr>
        <p:spPr>
          <a:xfrm>
            <a:off x="5158200" y="1418450"/>
            <a:ext cx="3591300" cy="30726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Open Sans"/>
                <a:ea typeface="Open Sans"/>
                <a:cs typeface="Open Sans"/>
                <a:sym typeface="Open Sans"/>
              </a:rPr>
              <a:t>Here is the bar chart that contains the education qualification of students enrolled in a nanodegree programme. The highest number of students were that of the Masters degree holder, while that the lowest was from the associates. Approx 42% of students belonged to masters. 37.58% percent belonged to bachelors degree. Associates have almost 1.59%. Phd program has almost 9.69%. The other two have percentages less than 10 percentage.</a:t>
            </a:r>
            <a:endParaRPr>
              <a:latin typeface="Open Sans"/>
              <a:ea typeface="Open Sans"/>
              <a:cs typeface="Open Sans"/>
              <a:sym typeface="Open Sans"/>
            </a:endParaRPr>
          </a:p>
        </p:txBody>
      </p:sp>
      <p:sp>
        <p:nvSpPr>
          <p:cNvPr id="76" name="Google Shape;76;p16"/>
          <p:cNvSpPr/>
          <p:nvPr/>
        </p:nvSpPr>
        <p:spPr>
          <a:xfrm>
            <a:off x="354300" y="1418450"/>
            <a:ext cx="4550700" cy="3072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 name="Google Shape;77;p16"/>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Open Sans"/>
                <a:ea typeface="Open Sans"/>
                <a:cs typeface="Open Sans"/>
                <a:sym typeface="Open Sans"/>
              </a:rPr>
              <a:t>  What was the level of education in Nanodegree student?</a:t>
            </a:r>
            <a:endParaRPr>
              <a:solidFill>
                <a:srgbClr val="FFFFFF"/>
              </a:solidFill>
              <a:latin typeface="Open Sans"/>
              <a:ea typeface="Open Sans"/>
              <a:cs typeface="Open Sans"/>
              <a:sym typeface="Open Sans"/>
            </a:endParaRPr>
          </a:p>
        </p:txBody>
      </p:sp>
      <p:pic>
        <p:nvPicPr>
          <p:cNvPr id="78" name="Google Shape;78;p16"/>
          <p:cNvPicPr preferRelativeResize="0"/>
          <p:nvPr/>
        </p:nvPicPr>
        <p:blipFill>
          <a:blip r:embed="rId3">
            <a:alphaModFix/>
          </a:blip>
          <a:stretch>
            <a:fillRect/>
          </a:stretch>
        </p:blipFill>
        <p:spPr>
          <a:xfrm>
            <a:off x="207700" y="1062900"/>
            <a:ext cx="4697300" cy="3750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body" idx="1"/>
          </p:nvPr>
        </p:nvSpPr>
        <p:spPr>
          <a:xfrm>
            <a:off x="5158200" y="795600"/>
            <a:ext cx="3985800" cy="4262400"/>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Open Sans"/>
                <a:ea typeface="Open Sans"/>
                <a:cs typeface="Open Sans"/>
                <a:sym typeface="Open Sans"/>
              </a:rPr>
              <a:t>China has 27 enrollments, i.e the highest enrollment in Deep learning Foundation. The average enrollments from these countries are  18.41. 5 countries has value which is less than the mean value. The median of this data is 20. The standard deviation is 4.78. China is almost 22 values different than standard deviation, this makes it the highest value.The mode is 12 w</a:t>
            </a:r>
            <a:r>
              <a:rPr lang="en-US" dirty="0" err="1">
                <a:latin typeface="Open Sans"/>
                <a:ea typeface="Open Sans"/>
                <a:cs typeface="Open Sans"/>
                <a:sym typeface="Open Sans"/>
              </a:rPr>
              <a:t>hich</a:t>
            </a:r>
            <a:r>
              <a:rPr lang="en-US" dirty="0">
                <a:latin typeface="Open Sans"/>
                <a:ea typeface="Open Sans"/>
                <a:cs typeface="Open Sans"/>
                <a:sym typeface="Open Sans"/>
              </a:rPr>
              <a:t> are from </a:t>
            </a:r>
            <a:r>
              <a:rPr lang="en" dirty="0">
                <a:latin typeface="Open Sans"/>
                <a:ea typeface="Open Sans"/>
                <a:cs typeface="Open Sans"/>
                <a:sym typeface="Open Sans"/>
              </a:rPr>
              <a:t>Canada and Russia. The highest enrollment is of China i.e 27 and the lowest  is of Argentina, </a:t>
            </a:r>
            <a:r>
              <a:rPr lang="en-US" dirty="0" err="1">
                <a:latin typeface="Open Sans"/>
                <a:ea typeface="Open Sans"/>
                <a:cs typeface="Open Sans"/>
                <a:sym typeface="Open Sans"/>
              </a:rPr>
              <a:t>i.e</a:t>
            </a:r>
            <a:r>
              <a:rPr lang="en-US" dirty="0">
                <a:latin typeface="Open Sans"/>
                <a:ea typeface="Open Sans"/>
                <a:cs typeface="Open Sans"/>
                <a:sym typeface="Open Sans"/>
              </a:rPr>
              <a:t> 11</a:t>
            </a:r>
            <a:r>
              <a:rPr lang="en" dirty="0">
                <a:latin typeface="Open Sans"/>
                <a:ea typeface="Open Sans"/>
                <a:cs typeface="Open Sans"/>
                <a:sym typeface="Open Sans"/>
              </a:rPr>
              <a:t> this makes the range 16. 3 countries have values less than the</a:t>
            </a:r>
            <a:r>
              <a:rPr lang="en" sz="1300" dirty="0">
                <a:latin typeface="Open Sans"/>
                <a:ea typeface="Open Sans"/>
                <a:cs typeface="Open Sans"/>
                <a:sym typeface="Open Sans"/>
              </a:rPr>
              <a:t> range. The difference between </a:t>
            </a:r>
            <a:r>
              <a:rPr lang="en-US" sz="1300" dirty="0">
                <a:latin typeface="Open Sans"/>
                <a:ea typeface="Open Sans"/>
                <a:cs typeface="Open Sans"/>
                <a:sym typeface="Open Sans"/>
              </a:rPr>
              <a:t>C</a:t>
            </a:r>
            <a:r>
              <a:rPr lang="en" sz="1300" dirty="0">
                <a:latin typeface="Open Sans"/>
                <a:ea typeface="Open Sans"/>
                <a:cs typeface="Open Sans"/>
                <a:sym typeface="Open Sans"/>
              </a:rPr>
              <a:t>hina and range is of 11, which makes China the highest value and shows the demand of deep learning in China.</a:t>
            </a:r>
            <a:endParaRPr sz="1300" dirty="0">
              <a:latin typeface="Open Sans"/>
              <a:ea typeface="Open Sans"/>
              <a:cs typeface="Open Sans"/>
              <a:sym typeface="Open Sans"/>
            </a:endParaRPr>
          </a:p>
          <a:p>
            <a:pPr marL="0" lvl="0" indent="0" algn="l" rtl="0">
              <a:spcBef>
                <a:spcPts val="1600"/>
              </a:spcBef>
              <a:spcAft>
                <a:spcPts val="1600"/>
              </a:spcAft>
              <a:buNone/>
            </a:pPr>
            <a:endParaRPr dirty="0">
              <a:latin typeface="Open Sans"/>
              <a:ea typeface="Open Sans"/>
              <a:cs typeface="Open Sans"/>
              <a:sym typeface="Open Sans"/>
            </a:endParaRPr>
          </a:p>
        </p:txBody>
      </p:sp>
      <p:sp>
        <p:nvSpPr>
          <p:cNvPr id="84" name="Google Shape;84;p17"/>
          <p:cNvSpPr/>
          <p:nvPr/>
        </p:nvSpPr>
        <p:spPr>
          <a:xfrm>
            <a:off x="354300" y="1418450"/>
            <a:ext cx="4550700" cy="3072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&lt;</a:t>
            </a:r>
            <a:r>
              <a:rPr lang="en">
                <a:solidFill>
                  <a:schemeClr val="dk1"/>
                </a:solidFill>
              </a:rPr>
              <a:t>visualization or summary statistics used for finding</a:t>
            </a:r>
            <a:r>
              <a:rPr lang="en"/>
              <a:t>&gt;</a:t>
            </a:r>
            <a:endParaRPr/>
          </a:p>
        </p:txBody>
      </p:sp>
      <p:sp>
        <p:nvSpPr>
          <p:cNvPr id="85" name="Google Shape;85;p17"/>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Open Sans"/>
                <a:ea typeface="Open Sans"/>
                <a:cs typeface="Open Sans"/>
                <a:sym typeface="Open Sans"/>
              </a:rPr>
              <a:t>  Which country has the highest enrollments in Deep Learning Foundation?</a:t>
            </a:r>
            <a:endParaRPr>
              <a:solidFill>
                <a:srgbClr val="FFFFFF"/>
              </a:solidFill>
              <a:latin typeface="Open Sans"/>
              <a:ea typeface="Open Sans"/>
              <a:cs typeface="Open Sans"/>
              <a:sym typeface="Open Sans"/>
            </a:endParaRPr>
          </a:p>
        </p:txBody>
      </p:sp>
      <p:pic>
        <p:nvPicPr>
          <p:cNvPr id="86" name="Google Shape;86;p17"/>
          <p:cNvPicPr preferRelativeResize="0"/>
          <p:nvPr/>
        </p:nvPicPr>
        <p:blipFill>
          <a:blip r:embed="rId3">
            <a:alphaModFix/>
          </a:blip>
          <a:stretch>
            <a:fillRect/>
          </a:stretch>
        </p:blipFill>
        <p:spPr>
          <a:xfrm>
            <a:off x="354300" y="1418450"/>
            <a:ext cx="4752550" cy="32119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167</TotalTime>
  <Words>576</Words>
  <Application>Microsoft Office PowerPoint</Application>
  <PresentationFormat>On-screen Show (16:9)</PresentationFormat>
  <Paragraphs>19</Paragraphs>
  <Slides>5</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Open Sans</vt:lpstr>
      <vt:lpstr>Simple Light</vt:lpstr>
      <vt:lpstr>PowerPoint Presentation</vt:lpstr>
      <vt:lpstr> Which item appealed the most?</vt:lpstr>
      <vt:lpstr>  How many hours per week on learning?</vt:lpstr>
      <vt:lpstr>  What was the level of education in Nanodegree student?</vt:lpstr>
      <vt:lpstr>  Which country has the highest enrollments in Deep Learning Foundation?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Amlan</dc:creator>
  <cp:lastModifiedBy>Amlan</cp:lastModifiedBy>
  <cp:revision>8</cp:revision>
  <dcterms:modified xsi:type="dcterms:W3CDTF">2020-07-25T16:09:06Z</dcterms:modified>
</cp:coreProperties>
</file>